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C05F03-74E6-454F-AA68-4466EB6339C9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F8E8E-67C6-4428-8B22-E698588CCF7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263626" y="336911"/>
            <a:ext cx="4721448" cy="1124981"/>
            <a:chOff x="2263626" y="336911"/>
            <a:chExt cx="4721448" cy="1124981"/>
          </a:xfrm>
        </p:grpSpPr>
        <p:sp>
          <p:nvSpPr>
            <p:cNvPr id="2" name="Freeform 1"/>
            <p:cNvSpPr/>
            <p:nvPr/>
          </p:nvSpPr>
          <p:spPr>
            <a:xfrm>
              <a:off x="2263626" y="712436"/>
              <a:ext cx="443707" cy="499793"/>
            </a:xfrm>
            <a:custGeom>
              <a:avLst/>
              <a:gdLst/>
              <a:ahLst/>
              <a:cxnLst/>
              <a:rect l="0" t="0" r="0" b="0"/>
              <a:pathLst>
                <a:path w="443707" h="499793">
                  <a:moveTo>
                    <a:pt x="31586" y="66672"/>
                  </a:moveTo>
                  <a:lnTo>
                    <a:pt x="31586" y="89029"/>
                  </a:lnTo>
                  <a:lnTo>
                    <a:pt x="33926" y="90936"/>
                  </a:lnTo>
                  <a:lnTo>
                    <a:pt x="37825" y="87527"/>
                  </a:lnTo>
                  <a:lnTo>
                    <a:pt x="68672" y="46542"/>
                  </a:lnTo>
                  <a:lnTo>
                    <a:pt x="126825" y="11001"/>
                  </a:lnTo>
                  <a:lnTo>
                    <a:pt x="147614" y="1765"/>
                  </a:lnTo>
                  <a:lnTo>
                    <a:pt x="168552" y="0"/>
                  </a:lnTo>
                  <a:lnTo>
                    <a:pt x="216179" y="8399"/>
                  </a:lnTo>
                  <a:lnTo>
                    <a:pt x="269477" y="35794"/>
                  </a:lnTo>
                  <a:lnTo>
                    <a:pt x="320233" y="64411"/>
                  </a:lnTo>
                  <a:lnTo>
                    <a:pt x="372194" y="121328"/>
                  </a:lnTo>
                  <a:lnTo>
                    <a:pt x="419791" y="175865"/>
                  </a:lnTo>
                  <a:lnTo>
                    <a:pt x="441148" y="223288"/>
                  </a:lnTo>
                  <a:lnTo>
                    <a:pt x="443706" y="274384"/>
                  </a:lnTo>
                  <a:lnTo>
                    <a:pt x="432920" y="334476"/>
                  </a:lnTo>
                  <a:lnTo>
                    <a:pt x="397244" y="397863"/>
                  </a:lnTo>
                  <a:lnTo>
                    <a:pt x="342252" y="460664"/>
                  </a:lnTo>
                  <a:lnTo>
                    <a:pt x="303140" y="483538"/>
                  </a:lnTo>
                  <a:lnTo>
                    <a:pt x="254506" y="499544"/>
                  </a:lnTo>
                  <a:lnTo>
                    <a:pt x="200142" y="499792"/>
                  </a:lnTo>
                  <a:lnTo>
                    <a:pt x="141743" y="495508"/>
                  </a:lnTo>
                  <a:lnTo>
                    <a:pt x="83700" y="480420"/>
                  </a:lnTo>
                  <a:lnTo>
                    <a:pt x="22605" y="463197"/>
                  </a:lnTo>
                  <a:lnTo>
                    <a:pt x="0" y="456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67181" y="336911"/>
              <a:ext cx="480757" cy="505369"/>
            </a:xfrm>
            <a:custGeom>
              <a:avLst/>
              <a:gdLst/>
              <a:ahLst/>
              <a:cxnLst/>
              <a:rect l="0" t="0" r="0" b="0"/>
              <a:pathLst>
                <a:path w="480757" h="505369">
                  <a:moveTo>
                    <a:pt x="480756" y="0"/>
                  </a:moveTo>
                  <a:lnTo>
                    <a:pt x="475167" y="16768"/>
                  </a:lnTo>
                  <a:lnTo>
                    <a:pt x="463065" y="28120"/>
                  </a:lnTo>
                  <a:lnTo>
                    <a:pt x="421110" y="44939"/>
                  </a:lnTo>
                  <a:lnTo>
                    <a:pt x="367762" y="51121"/>
                  </a:lnTo>
                  <a:lnTo>
                    <a:pt x="309045" y="52342"/>
                  </a:lnTo>
                  <a:lnTo>
                    <a:pt x="252646" y="46994"/>
                  </a:lnTo>
                  <a:lnTo>
                    <a:pt x="190899" y="43078"/>
                  </a:lnTo>
                  <a:lnTo>
                    <a:pt x="139719" y="42400"/>
                  </a:lnTo>
                  <a:lnTo>
                    <a:pt x="88680" y="42199"/>
                  </a:lnTo>
                  <a:lnTo>
                    <a:pt x="28919" y="42131"/>
                  </a:lnTo>
                  <a:lnTo>
                    <a:pt x="14585" y="42126"/>
                  </a:lnTo>
                  <a:lnTo>
                    <a:pt x="6199" y="45631"/>
                  </a:lnTo>
                  <a:lnTo>
                    <a:pt x="1778" y="51478"/>
                  </a:lnTo>
                  <a:lnTo>
                    <a:pt x="0" y="58885"/>
                  </a:lnTo>
                  <a:lnTo>
                    <a:pt x="8366" y="117560"/>
                  </a:lnTo>
                  <a:lnTo>
                    <a:pt x="21287" y="172311"/>
                  </a:lnTo>
                  <a:lnTo>
                    <a:pt x="33935" y="228186"/>
                  </a:lnTo>
                  <a:lnTo>
                    <a:pt x="37646" y="284283"/>
                  </a:lnTo>
                  <a:lnTo>
                    <a:pt x="32790" y="340425"/>
                  </a:lnTo>
                  <a:lnTo>
                    <a:pt x="22905" y="388169"/>
                  </a:lnTo>
                  <a:lnTo>
                    <a:pt x="23552" y="431395"/>
                  </a:lnTo>
                  <a:lnTo>
                    <a:pt x="9700" y="488577"/>
                  </a:lnTo>
                  <a:lnTo>
                    <a:pt x="6974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63751" y="1189720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48186" y="768580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93457" y="16767"/>
                  </a:lnTo>
                  <a:lnTo>
                    <a:pt x="70003" y="25000"/>
                  </a:lnTo>
                  <a:lnTo>
                    <a:pt x="9958" y="393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29890" y="467329"/>
              <a:ext cx="439520" cy="619342"/>
            </a:xfrm>
            <a:custGeom>
              <a:avLst/>
              <a:gdLst/>
              <a:ahLst/>
              <a:cxnLst/>
              <a:rect l="0" t="0" r="0" b="0"/>
              <a:pathLst>
                <a:path w="439520" h="619342">
                  <a:moveTo>
                    <a:pt x="439519" y="27510"/>
                  </a:moveTo>
                  <a:lnTo>
                    <a:pt x="380902" y="12856"/>
                  </a:lnTo>
                  <a:lnTo>
                    <a:pt x="320662" y="1652"/>
                  </a:lnTo>
                  <a:lnTo>
                    <a:pt x="261520" y="0"/>
                  </a:lnTo>
                  <a:lnTo>
                    <a:pt x="239916" y="3975"/>
                  </a:lnTo>
                  <a:lnTo>
                    <a:pt x="179464" y="30412"/>
                  </a:lnTo>
                  <a:lnTo>
                    <a:pt x="118293" y="76813"/>
                  </a:lnTo>
                  <a:lnTo>
                    <a:pt x="67609" y="137678"/>
                  </a:lnTo>
                  <a:lnTo>
                    <a:pt x="39455" y="193334"/>
                  </a:lnTo>
                  <a:lnTo>
                    <a:pt x="21504" y="244709"/>
                  </a:lnTo>
                  <a:lnTo>
                    <a:pt x="4958" y="303990"/>
                  </a:lnTo>
                  <a:lnTo>
                    <a:pt x="0" y="360760"/>
                  </a:lnTo>
                  <a:lnTo>
                    <a:pt x="9073" y="417034"/>
                  </a:lnTo>
                  <a:lnTo>
                    <a:pt x="26729" y="480015"/>
                  </a:lnTo>
                  <a:lnTo>
                    <a:pt x="50921" y="527288"/>
                  </a:lnTo>
                  <a:lnTo>
                    <a:pt x="107324" y="588812"/>
                  </a:lnTo>
                  <a:lnTo>
                    <a:pt x="125760" y="602971"/>
                  </a:lnTo>
                  <a:lnTo>
                    <a:pt x="172639" y="618507"/>
                  </a:lnTo>
                  <a:lnTo>
                    <a:pt x="230982" y="619341"/>
                  </a:lnTo>
                  <a:lnTo>
                    <a:pt x="292722" y="606590"/>
                  </a:lnTo>
                  <a:lnTo>
                    <a:pt x="355470" y="582404"/>
                  </a:lnTo>
                  <a:lnTo>
                    <a:pt x="416882" y="550159"/>
                  </a:lnTo>
                  <a:lnTo>
                    <a:pt x="428990" y="543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34173" y="558010"/>
              <a:ext cx="287962" cy="526426"/>
            </a:xfrm>
            <a:custGeom>
              <a:avLst/>
              <a:gdLst/>
              <a:ahLst/>
              <a:cxnLst/>
              <a:rect l="0" t="0" r="0" b="0"/>
              <a:pathLst>
                <a:path w="287962" h="526426">
                  <a:moveTo>
                    <a:pt x="24749" y="0"/>
                  </a:moveTo>
                  <a:lnTo>
                    <a:pt x="24749" y="48931"/>
                  </a:lnTo>
                  <a:lnTo>
                    <a:pt x="19160" y="108061"/>
                  </a:lnTo>
                  <a:lnTo>
                    <a:pt x="22432" y="164801"/>
                  </a:lnTo>
                  <a:lnTo>
                    <a:pt x="24291" y="221070"/>
                  </a:lnTo>
                  <a:lnTo>
                    <a:pt x="24658" y="277245"/>
                  </a:lnTo>
                  <a:lnTo>
                    <a:pt x="24731" y="335741"/>
                  </a:lnTo>
                  <a:lnTo>
                    <a:pt x="23574" y="391157"/>
                  </a:lnTo>
                  <a:lnTo>
                    <a:pt x="19157" y="427311"/>
                  </a:lnTo>
                  <a:lnTo>
                    <a:pt x="16342" y="434613"/>
                  </a:lnTo>
                  <a:lnTo>
                    <a:pt x="13295" y="434801"/>
                  </a:lnTo>
                  <a:lnTo>
                    <a:pt x="6790" y="422532"/>
                  </a:lnTo>
                  <a:lnTo>
                    <a:pt x="0" y="401482"/>
                  </a:lnTo>
                  <a:lnTo>
                    <a:pt x="778" y="363323"/>
                  </a:lnTo>
                  <a:lnTo>
                    <a:pt x="14007" y="322380"/>
                  </a:lnTo>
                  <a:lnTo>
                    <a:pt x="38334" y="286203"/>
                  </a:lnTo>
                  <a:lnTo>
                    <a:pt x="67768" y="264435"/>
                  </a:lnTo>
                  <a:lnTo>
                    <a:pt x="104306" y="256166"/>
                  </a:lnTo>
                  <a:lnTo>
                    <a:pt x="131077" y="263590"/>
                  </a:lnTo>
                  <a:lnTo>
                    <a:pt x="175213" y="291363"/>
                  </a:lnTo>
                  <a:lnTo>
                    <a:pt x="220934" y="333409"/>
                  </a:lnTo>
                  <a:lnTo>
                    <a:pt x="259671" y="393258"/>
                  </a:lnTo>
                  <a:lnTo>
                    <a:pt x="280452" y="442685"/>
                  </a:lnTo>
                  <a:lnTo>
                    <a:pt x="286478" y="502605"/>
                  </a:lnTo>
                  <a:lnTo>
                    <a:pt x="287961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87165" y="785488"/>
              <a:ext cx="219240" cy="259829"/>
            </a:xfrm>
            <a:custGeom>
              <a:avLst/>
              <a:gdLst/>
              <a:ahLst/>
              <a:cxnLst/>
              <a:rect l="0" t="0" r="0" b="0"/>
              <a:pathLst>
                <a:path w="219240" h="259829">
                  <a:moveTo>
                    <a:pt x="124482" y="162076"/>
                  </a:moveTo>
                  <a:lnTo>
                    <a:pt x="141293" y="142926"/>
                  </a:lnTo>
                  <a:lnTo>
                    <a:pt x="158059" y="109349"/>
                  </a:lnTo>
                  <a:lnTo>
                    <a:pt x="162897" y="70934"/>
                  </a:lnTo>
                  <a:lnTo>
                    <a:pt x="159883" y="47869"/>
                  </a:lnTo>
                  <a:lnTo>
                    <a:pt x="148405" y="25920"/>
                  </a:lnTo>
                  <a:lnTo>
                    <a:pt x="140431" y="15153"/>
                  </a:lnTo>
                  <a:lnTo>
                    <a:pt x="119092" y="3191"/>
                  </a:lnTo>
                  <a:lnTo>
                    <a:pt x="106851" y="0"/>
                  </a:lnTo>
                  <a:lnTo>
                    <a:pt x="96350" y="213"/>
                  </a:lnTo>
                  <a:lnTo>
                    <a:pt x="78444" y="6689"/>
                  </a:lnTo>
                  <a:lnTo>
                    <a:pt x="55209" y="23489"/>
                  </a:lnTo>
                  <a:lnTo>
                    <a:pt x="19318" y="79933"/>
                  </a:lnTo>
                  <a:lnTo>
                    <a:pt x="7553" y="106851"/>
                  </a:lnTo>
                  <a:lnTo>
                    <a:pt x="0" y="162259"/>
                  </a:lnTo>
                  <a:lnTo>
                    <a:pt x="1811" y="201125"/>
                  </a:lnTo>
                  <a:lnTo>
                    <a:pt x="18493" y="251288"/>
                  </a:lnTo>
                  <a:lnTo>
                    <a:pt x="25747" y="257816"/>
                  </a:lnTo>
                  <a:lnTo>
                    <a:pt x="34092" y="259828"/>
                  </a:lnTo>
                  <a:lnTo>
                    <a:pt x="43165" y="258829"/>
                  </a:lnTo>
                  <a:lnTo>
                    <a:pt x="59486" y="248361"/>
                  </a:lnTo>
                  <a:lnTo>
                    <a:pt x="102232" y="201905"/>
                  </a:lnTo>
                  <a:lnTo>
                    <a:pt x="126911" y="142336"/>
                  </a:lnTo>
                  <a:lnTo>
                    <a:pt x="139477" y="107354"/>
                  </a:lnTo>
                  <a:lnTo>
                    <a:pt x="138024" y="125065"/>
                  </a:lnTo>
                  <a:lnTo>
                    <a:pt x="149908" y="184455"/>
                  </a:lnTo>
                  <a:lnTo>
                    <a:pt x="165421" y="216930"/>
                  </a:lnTo>
                  <a:lnTo>
                    <a:pt x="181282" y="230519"/>
                  </a:lnTo>
                  <a:lnTo>
                    <a:pt x="203703" y="241627"/>
                  </a:lnTo>
                  <a:lnTo>
                    <a:pt x="219239" y="246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72002" y="836257"/>
              <a:ext cx="250258" cy="258707"/>
            </a:xfrm>
            <a:custGeom>
              <a:avLst/>
              <a:gdLst/>
              <a:ahLst/>
              <a:cxnLst/>
              <a:rect l="0" t="0" r="0" b="0"/>
              <a:pathLst>
                <a:path w="250258" h="258707">
                  <a:moveTo>
                    <a:pt x="8101" y="90250"/>
                  </a:moveTo>
                  <a:lnTo>
                    <a:pt x="11221" y="147514"/>
                  </a:lnTo>
                  <a:lnTo>
                    <a:pt x="17166" y="208407"/>
                  </a:lnTo>
                  <a:lnTo>
                    <a:pt x="18196" y="251342"/>
                  </a:lnTo>
                  <a:lnTo>
                    <a:pt x="17171" y="256136"/>
                  </a:lnTo>
                  <a:lnTo>
                    <a:pt x="15317" y="254653"/>
                  </a:lnTo>
                  <a:lnTo>
                    <a:pt x="3938" y="218651"/>
                  </a:lnTo>
                  <a:lnTo>
                    <a:pt x="0" y="158074"/>
                  </a:lnTo>
                  <a:lnTo>
                    <a:pt x="6351" y="108267"/>
                  </a:lnTo>
                  <a:lnTo>
                    <a:pt x="22097" y="52042"/>
                  </a:lnTo>
                  <a:lnTo>
                    <a:pt x="47391" y="12383"/>
                  </a:lnTo>
                  <a:lnTo>
                    <a:pt x="67287" y="3000"/>
                  </a:lnTo>
                  <a:lnTo>
                    <a:pt x="90558" y="0"/>
                  </a:lnTo>
                  <a:lnTo>
                    <a:pt x="112599" y="2566"/>
                  </a:lnTo>
                  <a:lnTo>
                    <a:pt x="130974" y="10725"/>
                  </a:lnTo>
                  <a:lnTo>
                    <a:pt x="148109" y="24490"/>
                  </a:lnTo>
                  <a:lnTo>
                    <a:pt x="192438" y="84739"/>
                  </a:lnTo>
                  <a:lnTo>
                    <a:pt x="220682" y="126380"/>
                  </a:lnTo>
                  <a:lnTo>
                    <a:pt x="238739" y="184171"/>
                  </a:lnTo>
                  <a:lnTo>
                    <a:pt x="246844" y="223754"/>
                  </a:lnTo>
                  <a:lnTo>
                    <a:pt x="250257" y="258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53845" y="830464"/>
              <a:ext cx="292152" cy="503087"/>
            </a:xfrm>
            <a:custGeom>
              <a:avLst/>
              <a:gdLst/>
              <a:ahLst/>
              <a:cxnLst/>
              <a:rect l="0" t="0" r="0" b="0"/>
              <a:pathLst>
                <a:path w="292152" h="503087">
                  <a:moveTo>
                    <a:pt x="210570" y="169743"/>
                  </a:moveTo>
                  <a:lnTo>
                    <a:pt x="220145" y="145696"/>
                  </a:lnTo>
                  <a:lnTo>
                    <a:pt x="230813" y="131369"/>
                  </a:lnTo>
                  <a:lnTo>
                    <a:pt x="233995" y="107844"/>
                  </a:lnTo>
                  <a:lnTo>
                    <a:pt x="229170" y="79061"/>
                  </a:lnTo>
                  <a:lnTo>
                    <a:pt x="206722" y="38889"/>
                  </a:lnTo>
                  <a:lnTo>
                    <a:pt x="177844" y="12298"/>
                  </a:lnTo>
                  <a:lnTo>
                    <a:pt x="157420" y="1111"/>
                  </a:lnTo>
                  <a:lnTo>
                    <a:pt x="147061" y="0"/>
                  </a:lnTo>
                  <a:lnTo>
                    <a:pt x="126191" y="5004"/>
                  </a:lnTo>
                  <a:lnTo>
                    <a:pt x="89123" y="26565"/>
                  </a:lnTo>
                  <a:lnTo>
                    <a:pt x="59682" y="55180"/>
                  </a:lnTo>
                  <a:lnTo>
                    <a:pt x="41730" y="85885"/>
                  </a:lnTo>
                  <a:lnTo>
                    <a:pt x="34591" y="122799"/>
                  </a:lnTo>
                  <a:lnTo>
                    <a:pt x="38065" y="157783"/>
                  </a:lnTo>
                  <a:lnTo>
                    <a:pt x="49672" y="176516"/>
                  </a:lnTo>
                  <a:lnTo>
                    <a:pt x="67700" y="191470"/>
                  </a:lnTo>
                  <a:lnTo>
                    <a:pt x="91310" y="202016"/>
                  </a:lnTo>
                  <a:lnTo>
                    <a:pt x="114281" y="204364"/>
                  </a:lnTo>
                  <a:lnTo>
                    <a:pt x="136189" y="200338"/>
                  </a:lnTo>
                  <a:lnTo>
                    <a:pt x="157625" y="190749"/>
                  </a:lnTo>
                  <a:lnTo>
                    <a:pt x="183834" y="166608"/>
                  </a:lnTo>
                  <a:lnTo>
                    <a:pt x="206417" y="137229"/>
                  </a:lnTo>
                  <a:lnTo>
                    <a:pt x="212480" y="134029"/>
                  </a:lnTo>
                  <a:lnTo>
                    <a:pt x="217693" y="135405"/>
                  </a:lnTo>
                  <a:lnTo>
                    <a:pt x="222337" y="139832"/>
                  </a:lnTo>
                  <a:lnTo>
                    <a:pt x="244976" y="198545"/>
                  </a:lnTo>
                  <a:lnTo>
                    <a:pt x="270788" y="259660"/>
                  </a:lnTo>
                  <a:lnTo>
                    <a:pt x="285864" y="318827"/>
                  </a:lnTo>
                  <a:lnTo>
                    <a:pt x="292151" y="380812"/>
                  </a:lnTo>
                  <a:lnTo>
                    <a:pt x="282835" y="432453"/>
                  </a:lnTo>
                  <a:lnTo>
                    <a:pt x="259668" y="471801"/>
                  </a:lnTo>
                  <a:lnTo>
                    <a:pt x="234341" y="488435"/>
                  </a:lnTo>
                  <a:lnTo>
                    <a:pt x="202417" y="498557"/>
                  </a:lnTo>
                  <a:lnTo>
                    <a:pt x="148492" y="503086"/>
                  </a:lnTo>
                  <a:lnTo>
                    <a:pt x="87693" y="497847"/>
                  </a:lnTo>
                  <a:lnTo>
                    <a:pt x="25901" y="490877"/>
                  </a:lnTo>
                  <a:lnTo>
                    <a:pt x="0" y="485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243399" y="884393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8333" y="175311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22342" y="71593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82626" y="834419"/>
              <a:ext cx="202210" cy="292131"/>
            </a:xfrm>
            <a:custGeom>
              <a:avLst/>
              <a:gdLst/>
              <a:ahLst/>
              <a:cxnLst/>
              <a:rect l="0" t="0" r="0" b="0"/>
              <a:pathLst>
                <a:path w="202210" h="292131">
                  <a:moveTo>
                    <a:pt x="18701" y="113145"/>
                  </a:moveTo>
                  <a:lnTo>
                    <a:pt x="10367" y="150623"/>
                  </a:lnTo>
                  <a:lnTo>
                    <a:pt x="11942" y="188591"/>
                  </a:lnTo>
                  <a:lnTo>
                    <a:pt x="14527" y="207508"/>
                  </a:lnTo>
                  <a:lnTo>
                    <a:pt x="13578" y="207639"/>
                  </a:lnTo>
                  <a:lnTo>
                    <a:pt x="3651" y="177044"/>
                  </a:lnTo>
                  <a:lnTo>
                    <a:pt x="0" y="125941"/>
                  </a:lnTo>
                  <a:lnTo>
                    <a:pt x="9331" y="73905"/>
                  </a:lnTo>
                  <a:lnTo>
                    <a:pt x="22163" y="40297"/>
                  </a:lnTo>
                  <a:lnTo>
                    <a:pt x="35447" y="19937"/>
                  </a:lnTo>
                  <a:lnTo>
                    <a:pt x="53050" y="3089"/>
                  </a:lnTo>
                  <a:lnTo>
                    <a:pt x="61488" y="0"/>
                  </a:lnTo>
                  <a:lnTo>
                    <a:pt x="69452" y="281"/>
                  </a:lnTo>
                  <a:lnTo>
                    <a:pt x="104634" y="17541"/>
                  </a:lnTo>
                  <a:lnTo>
                    <a:pt x="160659" y="66292"/>
                  </a:lnTo>
                  <a:lnTo>
                    <a:pt x="177486" y="99393"/>
                  </a:lnTo>
                  <a:lnTo>
                    <a:pt x="193653" y="159735"/>
                  </a:lnTo>
                  <a:lnTo>
                    <a:pt x="202209" y="202469"/>
                  </a:lnTo>
                  <a:lnTo>
                    <a:pt x="192923" y="265418"/>
                  </a:lnTo>
                  <a:lnTo>
                    <a:pt x="187157" y="292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75067" y="862199"/>
              <a:ext cx="310007" cy="599693"/>
            </a:xfrm>
            <a:custGeom>
              <a:avLst/>
              <a:gdLst/>
              <a:ahLst/>
              <a:cxnLst/>
              <a:rect l="0" t="0" r="0" b="0"/>
              <a:pathLst>
                <a:path w="310007" h="599693">
                  <a:moveTo>
                    <a:pt x="200042" y="201179"/>
                  </a:moveTo>
                  <a:lnTo>
                    <a:pt x="214696" y="146038"/>
                  </a:lnTo>
                  <a:lnTo>
                    <a:pt x="225900" y="90244"/>
                  </a:lnTo>
                  <a:lnTo>
                    <a:pt x="224012" y="66477"/>
                  </a:lnTo>
                  <a:lnTo>
                    <a:pt x="205194" y="27776"/>
                  </a:lnTo>
                  <a:lnTo>
                    <a:pt x="184004" y="9857"/>
                  </a:lnTo>
                  <a:lnTo>
                    <a:pt x="160159" y="334"/>
                  </a:lnTo>
                  <a:lnTo>
                    <a:pt x="137862" y="0"/>
                  </a:lnTo>
                  <a:lnTo>
                    <a:pt x="105579" y="11979"/>
                  </a:lnTo>
                  <a:lnTo>
                    <a:pt x="64399" y="45393"/>
                  </a:lnTo>
                  <a:lnTo>
                    <a:pt x="41178" y="75471"/>
                  </a:lnTo>
                  <a:lnTo>
                    <a:pt x="30780" y="96176"/>
                  </a:lnTo>
                  <a:lnTo>
                    <a:pt x="28498" y="117076"/>
                  </a:lnTo>
                  <a:lnTo>
                    <a:pt x="32553" y="138063"/>
                  </a:lnTo>
                  <a:lnTo>
                    <a:pt x="47990" y="168440"/>
                  </a:lnTo>
                  <a:lnTo>
                    <a:pt x="60714" y="185068"/>
                  </a:lnTo>
                  <a:lnTo>
                    <a:pt x="80405" y="194019"/>
                  </a:lnTo>
                  <a:lnTo>
                    <a:pt x="92209" y="196405"/>
                  </a:lnTo>
                  <a:lnTo>
                    <a:pt x="117800" y="192818"/>
                  </a:lnTo>
                  <a:lnTo>
                    <a:pt x="166768" y="171451"/>
                  </a:lnTo>
                  <a:lnTo>
                    <a:pt x="193953" y="145967"/>
                  </a:lnTo>
                  <a:lnTo>
                    <a:pt x="211235" y="116190"/>
                  </a:lnTo>
                  <a:lnTo>
                    <a:pt x="215693" y="112934"/>
                  </a:lnTo>
                  <a:lnTo>
                    <a:pt x="219834" y="114273"/>
                  </a:lnTo>
                  <a:lnTo>
                    <a:pt x="223765" y="118675"/>
                  </a:lnTo>
                  <a:lnTo>
                    <a:pt x="228133" y="136045"/>
                  </a:lnTo>
                  <a:lnTo>
                    <a:pt x="239572" y="197627"/>
                  </a:lnTo>
                  <a:lnTo>
                    <a:pt x="256316" y="258943"/>
                  </a:lnTo>
                  <a:lnTo>
                    <a:pt x="270256" y="314971"/>
                  </a:lnTo>
                  <a:lnTo>
                    <a:pt x="284275" y="374911"/>
                  </a:lnTo>
                  <a:lnTo>
                    <a:pt x="298308" y="426829"/>
                  </a:lnTo>
                  <a:lnTo>
                    <a:pt x="310006" y="488210"/>
                  </a:lnTo>
                  <a:lnTo>
                    <a:pt x="304893" y="526431"/>
                  </a:lnTo>
                  <a:lnTo>
                    <a:pt x="294995" y="553186"/>
                  </a:lnTo>
                  <a:lnTo>
                    <a:pt x="279679" y="574435"/>
                  </a:lnTo>
                  <a:lnTo>
                    <a:pt x="270680" y="583377"/>
                  </a:lnTo>
                  <a:lnTo>
                    <a:pt x="248204" y="593313"/>
                  </a:lnTo>
                  <a:lnTo>
                    <a:pt x="190058" y="599692"/>
                  </a:lnTo>
                  <a:lnTo>
                    <a:pt x="137888" y="592546"/>
                  </a:lnTo>
                  <a:lnTo>
                    <a:pt x="92849" y="582042"/>
                  </a:lnTo>
                  <a:lnTo>
                    <a:pt x="31670" y="566971"/>
                  </a:lnTo>
                  <a:lnTo>
                    <a:pt x="0" y="559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410953" y="1779316"/>
            <a:ext cx="3179473" cy="586301"/>
            <a:chOff x="1410953" y="1779316"/>
            <a:chExt cx="3179473" cy="586301"/>
          </a:xfrm>
        </p:grpSpPr>
        <p:sp>
          <p:nvSpPr>
            <p:cNvPr id="16" name="Freeform 15"/>
            <p:cNvSpPr/>
            <p:nvPr/>
          </p:nvSpPr>
          <p:spPr>
            <a:xfrm>
              <a:off x="1410953" y="1874072"/>
              <a:ext cx="343970" cy="491545"/>
            </a:xfrm>
            <a:custGeom>
              <a:avLst/>
              <a:gdLst/>
              <a:ahLst/>
              <a:cxnLst/>
              <a:rect l="0" t="0" r="0" b="0"/>
              <a:pathLst>
                <a:path w="343970" h="491545">
                  <a:moveTo>
                    <a:pt x="31451" y="0"/>
                  </a:moveTo>
                  <a:lnTo>
                    <a:pt x="16979" y="33622"/>
                  </a:lnTo>
                  <a:lnTo>
                    <a:pt x="11695" y="85323"/>
                  </a:lnTo>
                  <a:lnTo>
                    <a:pt x="5062" y="146186"/>
                  </a:lnTo>
                  <a:lnTo>
                    <a:pt x="1405" y="202802"/>
                  </a:lnTo>
                  <a:lnTo>
                    <a:pt x="321" y="264030"/>
                  </a:lnTo>
                  <a:lnTo>
                    <a:pt x="0" y="321037"/>
                  </a:lnTo>
                  <a:lnTo>
                    <a:pt x="2232" y="381956"/>
                  </a:lnTo>
                  <a:lnTo>
                    <a:pt x="29718" y="442608"/>
                  </a:lnTo>
                  <a:lnTo>
                    <a:pt x="55114" y="471565"/>
                  </a:lnTo>
                  <a:lnTo>
                    <a:pt x="74723" y="483715"/>
                  </a:lnTo>
                  <a:lnTo>
                    <a:pt x="116672" y="491544"/>
                  </a:lnTo>
                  <a:lnTo>
                    <a:pt x="160557" y="482684"/>
                  </a:lnTo>
                  <a:lnTo>
                    <a:pt x="192017" y="465242"/>
                  </a:lnTo>
                  <a:lnTo>
                    <a:pt x="245274" y="406819"/>
                  </a:lnTo>
                  <a:lnTo>
                    <a:pt x="286452" y="353173"/>
                  </a:lnTo>
                  <a:lnTo>
                    <a:pt x="307383" y="297447"/>
                  </a:lnTo>
                  <a:lnTo>
                    <a:pt x="323778" y="239821"/>
                  </a:lnTo>
                  <a:lnTo>
                    <a:pt x="332170" y="197834"/>
                  </a:lnTo>
                  <a:lnTo>
                    <a:pt x="339799" y="151877"/>
                  </a:lnTo>
                  <a:lnTo>
                    <a:pt x="343969" y="107276"/>
                  </a:lnTo>
                  <a:lnTo>
                    <a:pt x="343198" y="52062"/>
                  </a:lnTo>
                  <a:lnTo>
                    <a:pt x="3367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33646" y="2093615"/>
              <a:ext cx="166769" cy="212127"/>
            </a:xfrm>
            <a:custGeom>
              <a:avLst/>
              <a:gdLst/>
              <a:ahLst/>
              <a:cxnLst/>
              <a:rect l="0" t="0" r="0" b="0"/>
              <a:pathLst>
                <a:path w="166769" h="212127">
                  <a:moveTo>
                    <a:pt x="19369" y="54198"/>
                  </a:moveTo>
                  <a:lnTo>
                    <a:pt x="10304" y="112815"/>
                  </a:lnTo>
                  <a:lnTo>
                    <a:pt x="14864" y="153194"/>
                  </a:lnTo>
                  <a:lnTo>
                    <a:pt x="14026" y="156461"/>
                  </a:lnTo>
                  <a:lnTo>
                    <a:pt x="6855" y="144491"/>
                  </a:lnTo>
                  <a:lnTo>
                    <a:pt x="0" y="97553"/>
                  </a:lnTo>
                  <a:lnTo>
                    <a:pt x="1765" y="43222"/>
                  </a:lnTo>
                  <a:lnTo>
                    <a:pt x="4123" y="29333"/>
                  </a:lnTo>
                  <a:lnTo>
                    <a:pt x="9205" y="18904"/>
                  </a:lnTo>
                  <a:lnTo>
                    <a:pt x="24211" y="4197"/>
                  </a:lnTo>
                  <a:lnTo>
                    <a:pt x="45697" y="0"/>
                  </a:lnTo>
                  <a:lnTo>
                    <a:pt x="57978" y="518"/>
                  </a:lnTo>
                  <a:lnTo>
                    <a:pt x="80982" y="10453"/>
                  </a:lnTo>
                  <a:lnTo>
                    <a:pt x="101735" y="27737"/>
                  </a:lnTo>
                  <a:lnTo>
                    <a:pt x="141494" y="90430"/>
                  </a:lnTo>
                  <a:lnTo>
                    <a:pt x="160562" y="138434"/>
                  </a:lnTo>
                  <a:lnTo>
                    <a:pt x="165542" y="185524"/>
                  </a:lnTo>
                  <a:lnTo>
                    <a:pt x="166768" y="212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84642" y="2126756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57" y="14560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84642" y="200041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90043" y="1884601"/>
              <a:ext cx="15699" cy="431669"/>
            </a:xfrm>
            <a:custGeom>
              <a:avLst/>
              <a:gdLst/>
              <a:ahLst/>
              <a:cxnLst/>
              <a:rect l="0" t="0" r="0" b="0"/>
              <a:pathLst>
                <a:path w="15699" h="431669">
                  <a:moveTo>
                    <a:pt x="15698" y="0"/>
                  </a:moveTo>
                  <a:lnTo>
                    <a:pt x="10108" y="16767"/>
                  </a:lnTo>
                  <a:lnTo>
                    <a:pt x="10484" y="34358"/>
                  </a:lnTo>
                  <a:lnTo>
                    <a:pt x="12211" y="55044"/>
                  </a:lnTo>
                  <a:lnTo>
                    <a:pt x="6907" y="115811"/>
                  </a:lnTo>
                  <a:lnTo>
                    <a:pt x="5941" y="159096"/>
                  </a:lnTo>
                  <a:lnTo>
                    <a:pt x="5512" y="205630"/>
                  </a:lnTo>
                  <a:lnTo>
                    <a:pt x="2202" y="250488"/>
                  </a:lnTo>
                  <a:lnTo>
                    <a:pt x="0" y="312084"/>
                  </a:lnTo>
                  <a:lnTo>
                    <a:pt x="3638" y="364260"/>
                  </a:lnTo>
                  <a:lnTo>
                    <a:pt x="4715" y="403117"/>
                  </a:lnTo>
                  <a:lnTo>
                    <a:pt x="516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00455" y="2074114"/>
              <a:ext cx="221100" cy="18623"/>
            </a:xfrm>
            <a:custGeom>
              <a:avLst/>
              <a:gdLst/>
              <a:ahLst/>
              <a:cxnLst/>
              <a:rect l="0" t="0" r="0" b="0"/>
              <a:pathLst>
                <a:path w="221100" h="18623">
                  <a:moveTo>
                    <a:pt x="221099" y="0"/>
                  </a:moveTo>
                  <a:lnTo>
                    <a:pt x="162482" y="0"/>
                  </a:lnTo>
                  <a:lnTo>
                    <a:pt x="99646" y="11452"/>
                  </a:lnTo>
                  <a:lnTo>
                    <a:pt x="50972" y="18211"/>
                  </a:lnTo>
                  <a:lnTo>
                    <a:pt x="22655" y="1862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74746" y="2042528"/>
              <a:ext cx="218607" cy="221099"/>
            </a:xfrm>
            <a:custGeom>
              <a:avLst/>
              <a:gdLst/>
              <a:ahLst/>
              <a:cxnLst/>
              <a:rect l="0" t="0" r="0" b="0"/>
              <a:pathLst>
                <a:path w="218607" h="221099">
                  <a:moveTo>
                    <a:pt x="199492" y="0"/>
                  </a:moveTo>
                  <a:lnTo>
                    <a:pt x="145347" y="3120"/>
                  </a:lnTo>
                  <a:lnTo>
                    <a:pt x="90401" y="14654"/>
                  </a:lnTo>
                  <a:lnTo>
                    <a:pt x="31921" y="31667"/>
                  </a:lnTo>
                  <a:lnTo>
                    <a:pt x="21098" y="35149"/>
                  </a:lnTo>
                  <a:lnTo>
                    <a:pt x="5952" y="48377"/>
                  </a:lnTo>
                  <a:lnTo>
                    <a:pt x="275" y="56818"/>
                  </a:lnTo>
                  <a:lnTo>
                    <a:pt x="0" y="64785"/>
                  </a:lnTo>
                  <a:lnTo>
                    <a:pt x="3326" y="72436"/>
                  </a:lnTo>
                  <a:lnTo>
                    <a:pt x="9053" y="79876"/>
                  </a:lnTo>
                  <a:lnTo>
                    <a:pt x="27895" y="88143"/>
                  </a:lnTo>
                  <a:lnTo>
                    <a:pt x="83708" y="93450"/>
                  </a:lnTo>
                  <a:lnTo>
                    <a:pt x="142653" y="101734"/>
                  </a:lnTo>
                  <a:lnTo>
                    <a:pt x="184081" y="106572"/>
                  </a:lnTo>
                  <a:lnTo>
                    <a:pt x="207850" y="115996"/>
                  </a:lnTo>
                  <a:lnTo>
                    <a:pt x="214423" y="125294"/>
                  </a:lnTo>
                  <a:lnTo>
                    <a:pt x="218606" y="151222"/>
                  </a:lnTo>
                  <a:lnTo>
                    <a:pt x="213446" y="172885"/>
                  </a:lnTo>
                  <a:lnTo>
                    <a:pt x="202184" y="190312"/>
                  </a:lnTo>
                  <a:lnTo>
                    <a:pt x="185481" y="205856"/>
                  </a:lnTo>
                  <a:lnTo>
                    <a:pt x="160120" y="214324"/>
                  </a:lnTo>
                  <a:lnTo>
                    <a:pt x="116076" y="215972"/>
                  </a:lnTo>
                  <a:lnTo>
                    <a:pt x="89889" y="214141"/>
                  </a:lnTo>
                  <a:lnTo>
                    <a:pt x="5209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48021" y="2095171"/>
              <a:ext cx="21058" cy="105285"/>
            </a:xfrm>
            <a:custGeom>
              <a:avLst/>
              <a:gdLst/>
              <a:ahLst/>
              <a:cxnLst/>
              <a:rect l="0" t="0" r="0" b="0"/>
              <a:pathLst>
                <a:path w="21058" h="105285">
                  <a:moveTo>
                    <a:pt x="0" y="0"/>
                  </a:moveTo>
                  <a:lnTo>
                    <a:pt x="16788" y="61110"/>
                  </a:lnTo>
                  <a:lnTo>
                    <a:pt x="21057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26963" y="1937243"/>
              <a:ext cx="10530" cy="21881"/>
            </a:xfrm>
            <a:custGeom>
              <a:avLst/>
              <a:gdLst/>
              <a:ahLst/>
              <a:cxnLst/>
              <a:rect l="0" t="0" r="0" b="0"/>
              <a:pathLst>
                <a:path w="10530" h="21881">
                  <a:moveTo>
                    <a:pt x="10529" y="0"/>
                  </a:moveTo>
                  <a:lnTo>
                    <a:pt x="3293" y="20537"/>
                  </a:lnTo>
                  <a:lnTo>
                    <a:pt x="2195" y="2188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80520" y="2082868"/>
              <a:ext cx="183356" cy="138646"/>
            </a:xfrm>
            <a:custGeom>
              <a:avLst/>
              <a:gdLst/>
              <a:ahLst/>
              <a:cxnLst/>
              <a:rect l="0" t="0" r="0" b="0"/>
              <a:pathLst>
                <a:path w="183356" h="138646">
                  <a:moveTo>
                    <a:pt x="25428" y="75474"/>
                  </a:moveTo>
                  <a:lnTo>
                    <a:pt x="19839" y="97830"/>
                  </a:lnTo>
                  <a:lnTo>
                    <a:pt x="17022" y="100907"/>
                  </a:lnTo>
                  <a:lnTo>
                    <a:pt x="13975" y="99448"/>
                  </a:lnTo>
                  <a:lnTo>
                    <a:pt x="4097" y="80627"/>
                  </a:lnTo>
                  <a:lnTo>
                    <a:pt x="679" y="71890"/>
                  </a:lnTo>
                  <a:lnTo>
                    <a:pt x="0" y="52824"/>
                  </a:lnTo>
                  <a:lnTo>
                    <a:pt x="4768" y="33822"/>
                  </a:lnTo>
                  <a:lnTo>
                    <a:pt x="14686" y="17577"/>
                  </a:lnTo>
                  <a:lnTo>
                    <a:pt x="33132" y="5678"/>
                  </a:lnTo>
                  <a:lnTo>
                    <a:pt x="44602" y="867"/>
                  </a:lnTo>
                  <a:lnTo>
                    <a:pt x="55758" y="0"/>
                  </a:lnTo>
                  <a:lnTo>
                    <a:pt x="77513" y="5275"/>
                  </a:lnTo>
                  <a:lnTo>
                    <a:pt x="103901" y="21399"/>
                  </a:lnTo>
                  <a:lnTo>
                    <a:pt x="139844" y="56213"/>
                  </a:lnTo>
                  <a:lnTo>
                    <a:pt x="156295" y="87704"/>
                  </a:lnTo>
                  <a:lnTo>
                    <a:pt x="168578" y="121471"/>
                  </a:lnTo>
                  <a:lnTo>
                    <a:pt x="183355" y="1386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48186" y="1831958"/>
              <a:ext cx="18846" cy="410613"/>
            </a:xfrm>
            <a:custGeom>
              <a:avLst/>
              <a:gdLst/>
              <a:ahLst/>
              <a:cxnLst/>
              <a:rect l="0" t="0" r="0" b="0"/>
              <a:pathLst>
                <a:path w="18846" h="410613">
                  <a:moveTo>
                    <a:pt x="0" y="0"/>
                  </a:moveTo>
                  <a:lnTo>
                    <a:pt x="3120" y="59358"/>
                  </a:lnTo>
                  <a:lnTo>
                    <a:pt x="9065" y="121300"/>
                  </a:lnTo>
                  <a:lnTo>
                    <a:pt x="10096" y="169432"/>
                  </a:lnTo>
                  <a:lnTo>
                    <a:pt x="10401" y="230096"/>
                  </a:lnTo>
                  <a:lnTo>
                    <a:pt x="13591" y="273061"/>
                  </a:lnTo>
                  <a:lnTo>
                    <a:pt x="18845" y="330472"/>
                  </a:lnTo>
                  <a:lnTo>
                    <a:pt x="17282" y="373998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90259" y="2000414"/>
              <a:ext cx="326384" cy="73701"/>
            </a:xfrm>
            <a:custGeom>
              <a:avLst/>
              <a:gdLst/>
              <a:ahLst/>
              <a:cxnLst/>
              <a:rect l="0" t="0" r="0" b="0"/>
              <a:pathLst>
                <a:path w="326384" h="73701">
                  <a:moveTo>
                    <a:pt x="326383" y="0"/>
                  </a:moveTo>
                  <a:lnTo>
                    <a:pt x="315205" y="11178"/>
                  </a:lnTo>
                  <a:lnTo>
                    <a:pt x="253166" y="34844"/>
                  </a:lnTo>
                  <a:lnTo>
                    <a:pt x="193854" y="41848"/>
                  </a:lnTo>
                  <a:lnTo>
                    <a:pt x="143096" y="50094"/>
                  </a:lnTo>
                  <a:lnTo>
                    <a:pt x="92181" y="59946"/>
                  </a:lnTo>
                  <a:lnTo>
                    <a:pt x="35583" y="7063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58756" y="1779316"/>
              <a:ext cx="178986" cy="494840"/>
            </a:xfrm>
            <a:custGeom>
              <a:avLst/>
              <a:gdLst/>
              <a:ahLst/>
              <a:cxnLst/>
              <a:rect l="0" t="0" r="0" b="0"/>
              <a:pathLst>
                <a:path w="178986" h="494840">
                  <a:moveTo>
                    <a:pt x="0" y="0"/>
                  </a:moveTo>
                  <a:lnTo>
                    <a:pt x="0" y="55169"/>
                  </a:lnTo>
                  <a:lnTo>
                    <a:pt x="3120" y="116562"/>
                  </a:lnTo>
                  <a:lnTo>
                    <a:pt x="7236" y="159430"/>
                  </a:lnTo>
                  <a:lnTo>
                    <a:pt x="9065" y="205778"/>
                  </a:lnTo>
                  <a:lnTo>
                    <a:pt x="15684" y="255553"/>
                  </a:lnTo>
                  <a:lnTo>
                    <a:pt x="21165" y="314558"/>
                  </a:lnTo>
                  <a:lnTo>
                    <a:pt x="27978" y="368893"/>
                  </a:lnTo>
                  <a:lnTo>
                    <a:pt x="30873" y="430360"/>
                  </a:lnTo>
                  <a:lnTo>
                    <a:pt x="31111" y="444834"/>
                  </a:lnTo>
                  <a:lnTo>
                    <a:pt x="32439" y="448634"/>
                  </a:lnTo>
                  <a:lnTo>
                    <a:pt x="34494" y="445318"/>
                  </a:lnTo>
                  <a:lnTo>
                    <a:pt x="37034" y="437259"/>
                  </a:lnTo>
                  <a:lnTo>
                    <a:pt x="36232" y="377451"/>
                  </a:lnTo>
                  <a:lnTo>
                    <a:pt x="41839" y="351420"/>
                  </a:lnTo>
                  <a:lnTo>
                    <a:pt x="58150" y="318204"/>
                  </a:lnTo>
                  <a:lnTo>
                    <a:pt x="71078" y="300911"/>
                  </a:lnTo>
                  <a:lnTo>
                    <a:pt x="78971" y="297703"/>
                  </a:lnTo>
                  <a:lnTo>
                    <a:pt x="87742" y="297905"/>
                  </a:lnTo>
                  <a:lnTo>
                    <a:pt x="97100" y="300378"/>
                  </a:lnTo>
                  <a:lnTo>
                    <a:pt x="127037" y="320628"/>
                  </a:lnTo>
                  <a:lnTo>
                    <a:pt x="141469" y="342152"/>
                  </a:lnTo>
                  <a:lnTo>
                    <a:pt x="164166" y="399386"/>
                  </a:lnTo>
                  <a:lnTo>
                    <a:pt x="174074" y="433801"/>
                  </a:lnTo>
                  <a:lnTo>
                    <a:pt x="178985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75624" y="1994904"/>
              <a:ext cx="214802" cy="235452"/>
            </a:xfrm>
            <a:custGeom>
              <a:avLst/>
              <a:gdLst/>
              <a:ahLst/>
              <a:cxnLst/>
              <a:rect l="0" t="0" r="0" b="0"/>
              <a:pathLst>
                <a:path w="214802" h="235452">
                  <a:moveTo>
                    <a:pt x="14759" y="163438"/>
                  </a:moveTo>
                  <a:lnTo>
                    <a:pt x="59081" y="121455"/>
                  </a:lnTo>
                  <a:lnTo>
                    <a:pt x="119249" y="78704"/>
                  </a:lnTo>
                  <a:lnTo>
                    <a:pt x="126533" y="71853"/>
                  </a:lnTo>
                  <a:lnTo>
                    <a:pt x="142374" y="39855"/>
                  </a:lnTo>
                  <a:lnTo>
                    <a:pt x="143119" y="29577"/>
                  </a:lnTo>
                  <a:lnTo>
                    <a:pt x="137709" y="11917"/>
                  </a:lnTo>
                  <a:lnTo>
                    <a:pt x="130650" y="6272"/>
                  </a:lnTo>
                  <a:lnTo>
                    <a:pt x="110330" y="0"/>
                  </a:lnTo>
                  <a:lnTo>
                    <a:pt x="88821" y="3451"/>
                  </a:lnTo>
                  <a:lnTo>
                    <a:pt x="60100" y="18548"/>
                  </a:lnTo>
                  <a:lnTo>
                    <a:pt x="36772" y="40959"/>
                  </a:lnTo>
                  <a:lnTo>
                    <a:pt x="23373" y="61039"/>
                  </a:lnTo>
                  <a:lnTo>
                    <a:pt x="5239" y="112059"/>
                  </a:lnTo>
                  <a:lnTo>
                    <a:pt x="0" y="138263"/>
                  </a:lnTo>
                  <a:lnTo>
                    <a:pt x="1570" y="161607"/>
                  </a:lnTo>
                  <a:lnTo>
                    <a:pt x="20210" y="200070"/>
                  </a:lnTo>
                  <a:lnTo>
                    <a:pt x="38238" y="217933"/>
                  </a:lnTo>
                  <a:lnTo>
                    <a:pt x="59120" y="228602"/>
                  </a:lnTo>
                  <a:lnTo>
                    <a:pt x="113772" y="235451"/>
                  </a:lnTo>
                  <a:lnTo>
                    <a:pt x="174957" y="231215"/>
                  </a:lnTo>
                  <a:lnTo>
                    <a:pt x="214801" y="226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264432" y="1539754"/>
            <a:ext cx="2853040" cy="997614"/>
            <a:chOff x="5264432" y="1539754"/>
            <a:chExt cx="2853040" cy="997614"/>
          </a:xfrm>
        </p:grpSpPr>
        <p:sp>
          <p:nvSpPr>
            <p:cNvPr id="31" name="Freeform 30"/>
            <p:cNvSpPr/>
            <p:nvPr/>
          </p:nvSpPr>
          <p:spPr>
            <a:xfrm>
              <a:off x="5264432" y="1539754"/>
              <a:ext cx="389372" cy="694347"/>
            </a:xfrm>
            <a:custGeom>
              <a:avLst/>
              <a:gdLst/>
              <a:ahLst/>
              <a:cxnLst/>
              <a:rect l="0" t="0" r="0" b="0"/>
              <a:pathLst>
                <a:path w="389372" h="694347">
                  <a:moveTo>
                    <a:pt x="389371" y="81634"/>
                  </a:moveTo>
                  <a:lnTo>
                    <a:pt x="379795" y="57588"/>
                  </a:lnTo>
                  <a:lnTo>
                    <a:pt x="369128" y="43261"/>
                  </a:lnTo>
                  <a:lnTo>
                    <a:pt x="344378" y="27630"/>
                  </a:lnTo>
                  <a:lnTo>
                    <a:pt x="283833" y="4614"/>
                  </a:lnTo>
                  <a:lnTo>
                    <a:pt x="226281" y="0"/>
                  </a:lnTo>
                  <a:lnTo>
                    <a:pt x="184030" y="7403"/>
                  </a:lnTo>
                  <a:lnTo>
                    <a:pt x="121258" y="42454"/>
                  </a:lnTo>
                  <a:lnTo>
                    <a:pt x="69731" y="89449"/>
                  </a:lnTo>
                  <a:lnTo>
                    <a:pt x="44649" y="133741"/>
                  </a:lnTo>
                  <a:lnTo>
                    <a:pt x="24741" y="194084"/>
                  </a:lnTo>
                  <a:lnTo>
                    <a:pt x="6883" y="255237"/>
                  </a:lnTo>
                  <a:lnTo>
                    <a:pt x="1212" y="311245"/>
                  </a:lnTo>
                  <a:lnTo>
                    <a:pt x="230" y="363876"/>
                  </a:lnTo>
                  <a:lnTo>
                    <a:pt x="0" y="411406"/>
                  </a:lnTo>
                  <a:lnTo>
                    <a:pt x="5460" y="468423"/>
                  </a:lnTo>
                  <a:lnTo>
                    <a:pt x="17785" y="528441"/>
                  </a:lnTo>
                  <a:lnTo>
                    <a:pt x="34605" y="575304"/>
                  </a:lnTo>
                  <a:lnTo>
                    <a:pt x="60110" y="618357"/>
                  </a:lnTo>
                  <a:lnTo>
                    <a:pt x="97490" y="650105"/>
                  </a:lnTo>
                  <a:lnTo>
                    <a:pt x="145610" y="676149"/>
                  </a:lnTo>
                  <a:lnTo>
                    <a:pt x="196912" y="693095"/>
                  </a:lnTo>
                  <a:lnTo>
                    <a:pt x="254747" y="694346"/>
                  </a:lnTo>
                  <a:lnTo>
                    <a:pt x="316337" y="687308"/>
                  </a:lnTo>
                  <a:lnTo>
                    <a:pt x="348723" y="684225"/>
                  </a:lnTo>
                  <a:lnTo>
                    <a:pt x="389371" y="681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59088" y="1979357"/>
              <a:ext cx="240203" cy="265574"/>
            </a:xfrm>
            <a:custGeom>
              <a:avLst/>
              <a:gdLst/>
              <a:ahLst/>
              <a:cxnLst/>
              <a:rect l="0" t="0" r="0" b="0"/>
              <a:pathLst>
                <a:path w="240203" h="265574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0443" y="144119"/>
                  </a:lnTo>
                  <a:lnTo>
                    <a:pt x="13631" y="196967"/>
                  </a:lnTo>
                  <a:lnTo>
                    <a:pt x="25179" y="241548"/>
                  </a:lnTo>
                  <a:lnTo>
                    <a:pt x="33163" y="249940"/>
                  </a:lnTo>
                  <a:lnTo>
                    <a:pt x="57633" y="262383"/>
                  </a:lnTo>
                  <a:lnTo>
                    <a:pt x="84886" y="265573"/>
                  </a:lnTo>
                  <a:lnTo>
                    <a:pt x="112597" y="261922"/>
                  </a:lnTo>
                  <a:lnTo>
                    <a:pt x="140510" y="252500"/>
                  </a:lnTo>
                  <a:lnTo>
                    <a:pt x="176943" y="222864"/>
                  </a:lnTo>
                  <a:lnTo>
                    <a:pt x="212290" y="170928"/>
                  </a:lnTo>
                  <a:lnTo>
                    <a:pt x="232266" y="128374"/>
                  </a:lnTo>
                  <a:lnTo>
                    <a:pt x="240202" y="65306"/>
                  </a:lnTo>
                  <a:lnTo>
                    <a:pt x="240117" y="39553"/>
                  </a:lnTo>
                  <a:lnTo>
                    <a:pt x="23162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29242" y="1947772"/>
              <a:ext cx="216558" cy="305327"/>
            </a:xfrm>
            <a:custGeom>
              <a:avLst/>
              <a:gdLst/>
              <a:ahLst/>
              <a:cxnLst/>
              <a:rect l="0" t="0" r="0" b="0"/>
              <a:pathLst>
                <a:path w="216558" h="305327">
                  <a:moveTo>
                    <a:pt x="166799" y="0"/>
                  </a:moveTo>
                  <a:lnTo>
                    <a:pt x="111754" y="17958"/>
                  </a:lnTo>
                  <a:lnTo>
                    <a:pt x="52287" y="35149"/>
                  </a:lnTo>
                  <a:lnTo>
                    <a:pt x="25375" y="51228"/>
                  </a:lnTo>
                  <a:lnTo>
                    <a:pt x="2583" y="76400"/>
                  </a:lnTo>
                  <a:lnTo>
                    <a:pt x="0" y="84858"/>
                  </a:lnTo>
                  <a:lnTo>
                    <a:pt x="617" y="92837"/>
                  </a:lnTo>
                  <a:lnTo>
                    <a:pt x="3369" y="100495"/>
                  </a:lnTo>
                  <a:lnTo>
                    <a:pt x="15785" y="115244"/>
                  </a:lnTo>
                  <a:lnTo>
                    <a:pt x="24009" y="122453"/>
                  </a:lnTo>
                  <a:lnTo>
                    <a:pt x="63530" y="138188"/>
                  </a:lnTo>
                  <a:lnTo>
                    <a:pt x="89316" y="140185"/>
                  </a:lnTo>
                  <a:lnTo>
                    <a:pt x="112475" y="139513"/>
                  </a:lnTo>
                  <a:lnTo>
                    <a:pt x="166578" y="151718"/>
                  </a:lnTo>
                  <a:lnTo>
                    <a:pt x="192730" y="167266"/>
                  </a:lnTo>
                  <a:lnTo>
                    <a:pt x="204841" y="183135"/>
                  </a:lnTo>
                  <a:lnTo>
                    <a:pt x="212952" y="203056"/>
                  </a:lnTo>
                  <a:lnTo>
                    <a:pt x="216557" y="227507"/>
                  </a:lnTo>
                  <a:lnTo>
                    <a:pt x="211921" y="250853"/>
                  </a:lnTo>
                  <a:lnTo>
                    <a:pt x="207409" y="261991"/>
                  </a:lnTo>
                  <a:lnTo>
                    <a:pt x="193037" y="277488"/>
                  </a:lnTo>
                  <a:lnTo>
                    <a:pt x="162095" y="292788"/>
                  </a:lnTo>
                  <a:lnTo>
                    <a:pt x="120172" y="301611"/>
                  </a:lnTo>
                  <a:lnTo>
                    <a:pt x="59193" y="299003"/>
                  </a:lnTo>
                  <a:lnTo>
                    <a:pt x="887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27669" y="1758259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69" y="174074"/>
                  </a:lnTo>
                  <a:lnTo>
                    <a:pt x="5213" y="226367"/>
                  </a:lnTo>
                  <a:lnTo>
                    <a:pt x="1544" y="281541"/>
                  </a:lnTo>
                  <a:lnTo>
                    <a:pt x="457" y="343512"/>
                  </a:lnTo>
                  <a:lnTo>
                    <a:pt x="135" y="398919"/>
                  </a:lnTo>
                  <a:lnTo>
                    <a:pt x="3160" y="443022"/>
                  </a:lnTo>
                  <a:lnTo>
                    <a:pt x="10528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69741" y="1968829"/>
              <a:ext cx="284270" cy="73700"/>
            </a:xfrm>
            <a:custGeom>
              <a:avLst/>
              <a:gdLst/>
              <a:ahLst/>
              <a:cxnLst/>
              <a:rect l="0" t="0" r="0" b="0"/>
              <a:pathLst>
                <a:path w="284270" h="73700">
                  <a:moveTo>
                    <a:pt x="284269" y="0"/>
                  </a:moveTo>
                  <a:lnTo>
                    <a:pt x="256713" y="7235"/>
                  </a:lnTo>
                  <a:lnTo>
                    <a:pt x="203610" y="12997"/>
                  </a:lnTo>
                  <a:lnTo>
                    <a:pt x="144359" y="28401"/>
                  </a:lnTo>
                  <a:lnTo>
                    <a:pt x="93076" y="39870"/>
                  </a:lnTo>
                  <a:lnTo>
                    <a:pt x="35759" y="6099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88425" y="2042528"/>
              <a:ext cx="189762" cy="217751"/>
            </a:xfrm>
            <a:custGeom>
              <a:avLst/>
              <a:gdLst/>
              <a:ahLst/>
              <a:cxnLst/>
              <a:rect l="0" t="0" r="0" b="0"/>
              <a:pathLst>
                <a:path w="189762" h="217751">
                  <a:moveTo>
                    <a:pt x="91927" y="0"/>
                  </a:moveTo>
                  <a:lnTo>
                    <a:pt x="39222" y="37086"/>
                  </a:lnTo>
                  <a:lnTo>
                    <a:pt x="16909" y="64801"/>
                  </a:lnTo>
                  <a:lnTo>
                    <a:pt x="6723" y="84952"/>
                  </a:lnTo>
                  <a:lnTo>
                    <a:pt x="0" y="121618"/>
                  </a:lnTo>
                  <a:lnTo>
                    <a:pt x="3598" y="156528"/>
                  </a:lnTo>
                  <a:lnTo>
                    <a:pt x="17663" y="189098"/>
                  </a:lnTo>
                  <a:lnTo>
                    <a:pt x="33184" y="204146"/>
                  </a:lnTo>
                  <a:lnTo>
                    <a:pt x="52951" y="213564"/>
                  </a:lnTo>
                  <a:lnTo>
                    <a:pt x="77334" y="217750"/>
                  </a:lnTo>
                  <a:lnTo>
                    <a:pt x="100649" y="213371"/>
                  </a:lnTo>
                  <a:lnTo>
                    <a:pt x="144212" y="191496"/>
                  </a:lnTo>
                  <a:lnTo>
                    <a:pt x="170460" y="160335"/>
                  </a:lnTo>
                  <a:lnTo>
                    <a:pt x="187466" y="121466"/>
                  </a:lnTo>
                  <a:lnTo>
                    <a:pt x="189761" y="97269"/>
                  </a:lnTo>
                  <a:lnTo>
                    <a:pt x="188735" y="85903"/>
                  </a:lnTo>
                  <a:lnTo>
                    <a:pt x="178237" y="63915"/>
                  </a:lnTo>
                  <a:lnTo>
                    <a:pt x="161873" y="44785"/>
                  </a:lnTo>
                  <a:lnTo>
                    <a:pt x="101067" y="588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59337" y="2026748"/>
              <a:ext cx="357970" cy="257936"/>
            </a:xfrm>
            <a:custGeom>
              <a:avLst/>
              <a:gdLst/>
              <a:ahLst/>
              <a:cxnLst/>
              <a:rect l="0" t="0" r="0" b="0"/>
              <a:pathLst>
                <a:path w="357970" h="257936">
                  <a:moveTo>
                    <a:pt x="0" y="15780"/>
                  </a:moveTo>
                  <a:lnTo>
                    <a:pt x="17958" y="76891"/>
                  </a:lnTo>
                  <a:lnTo>
                    <a:pt x="31667" y="126897"/>
                  </a:lnTo>
                  <a:lnTo>
                    <a:pt x="40050" y="186818"/>
                  </a:lnTo>
                  <a:lnTo>
                    <a:pt x="47772" y="227120"/>
                  </a:lnTo>
                  <a:lnTo>
                    <a:pt x="43578" y="198513"/>
                  </a:lnTo>
                  <a:lnTo>
                    <a:pt x="42403" y="142213"/>
                  </a:lnTo>
                  <a:lnTo>
                    <a:pt x="42199" y="91976"/>
                  </a:lnTo>
                  <a:lnTo>
                    <a:pt x="51706" y="38240"/>
                  </a:lnTo>
                  <a:lnTo>
                    <a:pt x="62364" y="11334"/>
                  </a:lnTo>
                  <a:lnTo>
                    <a:pt x="69652" y="4628"/>
                  </a:lnTo>
                  <a:lnTo>
                    <a:pt x="78021" y="2496"/>
                  </a:lnTo>
                  <a:lnTo>
                    <a:pt x="87108" y="3414"/>
                  </a:lnTo>
                  <a:lnTo>
                    <a:pt x="106565" y="13794"/>
                  </a:lnTo>
                  <a:lnTo>
                    <a:pt x="134130" y="39368"/>
                  </a:lnTo>
                  <a:lnTo>
                    <a:pt x="148520" y="60189"/>
                  </a:lnTo>
                  <a:lnTo>
                    <a:pt x="171189" y="119750"/>
                  </a:lnTo>
                  <a:lnTo>
                    <a:pt x="173788" y="122528"/>
                  </a:lnTo>
                  <a:lnTo>
                    <a:pt x="175520" y="119701"/>
                  </a:lnTo>
                  <a:lnTo>
                    <a:pt x="186933" y="68979"/>
                  </a:lnTo>
                  <a:lnTo>
                    <a:pt x="197977" y="31283"/>
                  </a:lnTo>
                  <a:lnTo>
                    <a:pt x="209262" y="12532"/>
                  </a:lnTo>
                  <a:lnTo>
                    <a:pt x="217886" y="6595"/>
                  </a:lnTo>
                  <a:lnTo>
                    <a:pt x="239948" y="0"/>
                  </a:lnTo>
                  <a:lnTo>
                    <a:pt x="250043" y="580"/>
                  </a:lnTo>
                  <a:lnTo>
                    <a:pt x="267497" y="7465"/>
                  </a:lnTo>
                  <a:lnTo>
                    <a:pt x="290478" y="30084"/>
                  </a:lnTo>
                  <a:lnTo>
                    <a:pt x="319204" y="84809"/>
                  </a:lnTo>
                  <a:lnTo>
                    <a:pt x="344289" y="141893"/>
                  </a:lnTo>
                  <a:lnTo>
                    <a:pt x="355266" y="198229"/>
                  </a:lnTo>
                  <a:lnTo>
                    <a:pt x="357969" y="257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13300" y="2018625"/>
              <a:ext cx="283032" cy="276588"/>
            </a:xfrm>
            <a:custGeom>
              <a:avLst/>
              <a:gdLst/>
              <a:ahLst/>
              <a:cxnLst/>
              <a:rect l="0" t="0" r="0" b="0"/>
              <a:pathLst>
                <a:path w="283032" h="276588">
                  <a:moveTo>
                    <a:pt x="167218" y="150245"/>
                  </a:moveTo>
                  <a:lnTo>
                    <a:pt x="176283" y="91628"/>
                  </a:lnTo>
                  <a:lnTo>
                    <a:pt x="166135" y="51249"/>
                  </a:lnTo>
                  <a:lnTo>
                    <a:pt x="151528" y="29818"/>
                  </a:lnTo>
                  <a:lnTo>
                    <a:pt x="133339" y="13664"/>
                  </a:lnTo>
                  <a:lnTo>
                    <a:pt x="113556" y="2585"/>
                  </a:lnTo>
                  <a:lnTo>
                    <a:pt x="89946" y="0"/>
                  </a:lnTo>
                  <a:lnTo>
                    <a:pt x="66194" y="3921"/>
                  </a:lnTo>
                  <a:lnTo>
                    <a:pt x="47839" y="13462"/>
                  </a:lnTo>
                  <a:lnTo>
                    <a:pt x="24352" y="37577"/>
                  </a:lnTo>
                  <a:lnTo>
                    <a:pt x="8164" y="66949"/>
                  </a:lnTo>
                  <a:lnTo>
                    <a:pt x="0" y="130235"/>
                  </a:lnTo>
                  <a:lnTo>
                    <a:pt x="1652" y="156560"/>
                  </a:lnTo>
                  <a:lnTo>
                    <a:pt x="10185" y="179958"/>
                  </a:lnTo>
                  <a:lnTo>
                    <a:pt x="33732" y="207272"/>
                  </a:lnTo>
                  <a:lnTo>
                    <a:pt x="62935" y="224594"/>
                  </a:lnTo>
                  <a:lnTo>
                    <a:pt x="71960" y="225547"/>
                  </a:lnTo>
                  <a:lnTo>
                    <a:pt x="88226" y="220367"/>
                  </a:lnTo>
                  <a:lnTo>
                    <a:pt x="124969" y="196808"/>
                  </a:lnTo>
                  <a:lnTo>
                    <a:pt x="163229" y="149444"/>
                  </a:lnTo>
                  <a:lnTo>
                    <a:pt x="179034" y="112833"/>
                  </a:lnTo>
                  <a:lnTo>
                    <a:pt x="182114" y="110096"/>
                  </a:lnTo>
                  <a:lnTo>
                    <a:pt x="184168" y="114120"/>
                  </a:lnTo>
                  <a:lnTo>
                    <a:pt x="199367" y="174947"/>
                  </a:lnTo>
                  <a:lnTo>
                    <a:pt x="207243" y="198659"/>
                  </a:lnTo>
                  <a:lnTo>
                    <a:pt x="238057" y="240473"/>
                  </a:lnTo>
                  <a:lnTo>
                    <a:pt x="264442" y="267027"/>
                  </a:lnTo>
                  <a:lnTo>
                    <a:pt x="283031" y="276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04773" y="2032000"/>
              <a:ext cx="91601" cy="245399"/>
            </a:xfrm>
            <a:custGeom>
              <a:avLst/>
              <a:gdLst/>
              <a:ahLst/>
              <a:cxnLst/>
              <a:rect l="0" t="0" r="0" b="0"/>
              <a:pathLst>
                <a:path w="91601" h="245399">
                  <a:moveTo>
                    <a:pt x="7372" y="115813"/>
                  </a:moveTo>
                  <a:lnTo>
                    <a:pt x="16437" y="174430"/>
                  </a:lnTo>
                  <a:lnTo>
                    <a:pt x="29161" y="231027"/>
                  </a:lnTo>
                  <a:lnTo>
                    <a:pt x="32426" y="241755"/>
                  </a:lnTo>
                  <a:lnTo>
                    <a:pt x="32264" y="245398"/>
                  </a:lnTo>
                  <a:lnTo>
                    <a:pt x="29815" y="244317"/>
                  </a:lnTo>
                  <a:lnTo>
                    <a:pt x="25844" y="240087"/>
                  </a:lnTo>
                  <a:lnTo>
                    <a:pt x="11064" y="185204"/>
                  </a:lnTo>
                  <a:lnTo>
                    <a:pt x="0" y="126877"/>
                  </a:lnTo>
                  <a:lnTo>
                    <a:pt x="898" y="84386"/>
                  </a:lnTo>
                  <a:lnTo>
                    <a:pt x="3056" y="70295"/>
                  </a:lnTo>
                  <a:lnTo>
                    <a:pt x="8004" y="59732"/>
                  </a:lnTo>
                  <a:lnTo>
                    <a:pt x="22861" y="44874"/>
                  </a:lnTo>
                  <a:lnTo>
                    <a:pt x="73291" y="13549"/>
                  </a:lnTo>
                  <a:lnTo>
                    <a:pt x="916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80601" y="2137285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19128" y="63427"/>
                  </a:lnTo>
                  <a:lnTo>
                    <a:pt x="57230" y="122313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70073" y="2042528"/>
              <a:ext cx="147399" cy="494840"/>
            </a:xfrm>
            <a:custGeom>
              <a:avLst/>
              <a:gdLst/>
              <a:ahLst/>
              <a:cxnLst/>
              <a:rect l="0" t="0" r="0" b="0"/>
              <a:pathLst>
                <a:path w="147399" h="494840">
                  <a:moveTo>
                    <a:pt x="147398" y="0"/>
                  </a:moveTo>
                  <a:lnTo>
                    <a:pt x="129440" y="55045"/>
                  </a:lnTo>
                  <a:lnTo>
                    <a:pt x="112249" y="114512"/>
                  </a:lnTo>
                  <a:lnTo>
                    <a:pt x="96170" y="163781"/>
                  </a:lnTo>
                  <a:lnTo>
                    <a:pt x="86415" y="208882"/>
                  </a:lnTo>
                  <a:lnTo>
                    <a:pt x="77011" y="258953"/>
                  </a:lnTo>
                  <a:lnTo>
                    <a:pt x="65033" y="308503"/>
                  </a:lnTo>
                  <a:lnTo>
                    <a:pt x="50725" y="360080"/>
                  </a:lnTo>
                  <a:lnTo>
                    <a:pt x="34239" y="416184"/>
                  </a:lnTo>
                  <a:lnTo>
                    <a:pt x="8523" y="47313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514717" y="2832165"/>
            <a:ext cx="1696683" cy="705411"/>
            <a:chOff x="2514717" y="2832165"/>
            <a:chExt cx="1696683" cy="705411"/>
          </a:xfrm>
        </p:grpSpPr>
        <p:sp>
          <p:nvSpPr>
            <p:cNvPr id="43" name="Freeform 42"/>
            <p:cNvSpPr/>
            <p:nvPr/>
          </p:nvSpPr>
          <p:spPr>
            <a:xfrm>
              <a:off x="2514717" y="2848669"/>
              <a:ext cx="352300" cy="465034"/>
            </a:xfrm>
            <a:custGeom>
              <a:avLst/>
              <a:gdLst/>
              <a:ahLst/>
              <a:cxnLst/>
              <a:rect l="0" t="0" r="0" b="0"/>
              <a:pathLst>
                <a:path w="352300" h="465034">
                  <a:moveTo>
                    <a:pt x="285863" y="78253"/>
                  </a:moveTo>
                  <a:lnTo>
                    <a:pt x="280274" y="61485"/>
                  </a:lnTo>
                  <a:lnTo>
                    <a:pt x="268171" y="47014"/>
                  </a:lnTo>
                  <a:lnTo>
                    <a:pt x="241627" y="28833"/>
                  </a:lnTo>
                  <a:lnTo>
                    <a:pt x="189657" y="8487"/>
                  </a:lnTo>
                  <a:lnTo>
                    <a:pt x="151033" y="0"/>
                  </a:lnTo>
                  <a:lnTo>
                    <a:pt x="109953" y="5024"/>
                  </a:lnTo>
                  <a:lnTo>
                    <a:pt x="57270" y="27090"/>
                  </a:lnTo>
                  <a:lnTo>
                    <a:pt x="18310" y="53979"/>
                  </a:lnTo>
                  <a:lnTo>
                    <a:pt x="5904" y="77213"/>
                  </a:lnTo>
                  <a:lnTo>
                    <a:pt x="957" y="91598"/>
                  </a:lnTo>
                  <a:lnTo>
                    <a:pt x="0" y="103527"/>
                  </a:lnTo>
                  <a:lnTo>
                    <a:pt x="5175" y="123021"/>
                  </a:lnTo>
                  <a:lnTo>
                    <a:pt x="18393" y="139484"/>
                  </a:lnTo>
                  <a:lnTo>
                    <a:pt x="35966" y="153430"/>
                  </a:lnTo>
                  <a:lnTo>
                    <a:pt x="86189" y="175789"/>
                  </a:lnTo>
                  <a:lnTo>
                    <a:pt x="143649" y="183177"/>
                  </a:lnTo>
                  <a:lnTo>
                    <a:pt x="185884" y="192660"/>
                  </a:lnTo>
                  <a:lnTo>
                    <a:pt x="248650" y="222881"/>
                  </a:lnTo>
                  <a:lnTo>
                    <a:pt x="294110" y="258770"/>
                  </a:lnTo>
                  <a:lnTo>
                    <a:pt x="340337" y="320543"/>
                  </a:lnTo>
                  <a:lnTo>
                    <a:pt x="350238" y="341525"/>
                  </a:lnTo>
                  <a:lnTo>
                    <a:pt x="352299" y="362549"/>
                  </a:lnTo>
                  <a:lnTo>
                    <a:pt x="348145" y="382421"/>
                  </a:lnTo>
                  <a:lnTo>
                    <a:pt x="319917" y="427158"/>
                  </a:lnTo>
                  <a:lnTo>
                    <a:pt x="300218" y="441162"/>
                  </a:lnTo>
                  <a:lnTo>
                    <a:pt x="241913" y="462392"/>
                  </a:lnTo>
                  <a:lnTo>
                    <a:pt x="197841" y="465033"/>
                  </a:lnTo>
                  <a:lnTo>
                    <a:pt x="147203" y="456037"/>
                  </a:lnTo>
                  <a:lnTo>
                    <a:pt x="92487" y="448585"/>
                  </a:lnTo>
                  <a:lnTo>
                    <a:pt x="54236" y="446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16393" y="3105906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0" y="0"/>
                  </a:moveTo>
                  <a:lnTo>
                    <a:pt x="0" y="22357"/>
                  </a:lnTo>
                  <a:lnTo>
                    <a:pt x="6240" y="39572"/>
                  </a:lnTo>
                  <a:lnTo>
                    <a:pt x="49499" y="100164"/>
                  </a:lnTo>
                  <a:lnTo>
                    <a:pt x="78037" y="141872"/>
                  </a:lnTo>
                  <a:lnTo>
                    <a:pt x="842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84808" y="3074321"/>
              <a:ext cx="231628" cy="463255"/>
            </a:xfrm>
            <a:custGeom>
              <a:avLst/>
              <a:gdLst/>
              <a:ahLst/>
              <a:cxnLst/>
              <a:rect l="0" t="0" r="0" b="0"/>
              <a:pathLst>
                <a:path w="231628" h="463255">
                  <a:moveTo>
                    <a:pt x="231627" y="0"/>
                  </a:moveTo>
                  <a:lnTo>
                    <a:pt x="205263" y="59940"/>
                  </a:lnTo>
                  <a:lnTo>
                    <a:pt x="166139" y="112066"/>
                  </a:lnTo>
                  <a:lnTo>
                    <a:pt x="135295" y="167962"/>
                  </a:lnTo>
                  <a:lnTo>
                    <a:pt x="108804" y="222203"/>
                  </a:lnTo>
                  <a:lnTo>
                    <a:pt x="82337" y="282797"/>
                  </a:lnTo>
                  <a:lnTo>
                    <a:pt x="58595" y="335668"/>
                  </a:lnTo>
                  <a:lnTo>
                    <a:pt x="38288" y="384246"/>
                  </a:lnTo>
                  <a:lnTo>
                    <a:pt x="13586" y="44058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89925" y="3053264"/>
              <a:ext cx="189716" cy="208200"/>
            </a:xfrm>
            <a:custGeom>
              <a:avLst/>
              <a:gdLst/>
              <a:ahLst/>
              <a:cxnLst/>
              <a:rect l="0" t="0" r="0" b="0"/>
              <a:pathLst>
                <a:path w="189716" h="208200">
                  <a:moveTo>
                    <a:pt x="137080" y="0"/>
                  </a:moveTo>
                  <a:lnTo>
                    <a:pt x="125901" y="11178"/>
                  </a:lnTo>
                  <a:lnTo>
                    <a:pt x="63179" y="34328"/>
                  </a:lnTo>
                  <a:lnTo>
                    <a:pt x="37554" y="48012"/>
                  </a:lnTo>
                  <a:lnTo>
                    <a:pt x="18367" y="65792"/>
                  </a:lnTo>
                  <a:lnTo>
                    <a:pt x="0" y="95533"/>
                  </a:lnTo>
                  <a:lnTo>
                    <a:pt x="70" y="103463"/>
                  </a:lnTo>
                  <a:lnTo>
                    <a:pt x="3626" y="109920"/>
                  </a:lnTo>
                  <a:lnTo>
                    <a:pt x="9506" y="115394"/>
                  </a:lnTo>
                  <a:lnTo>
                    <a:pt x="18105" y="117873"/>
                  </a:lnTo>
                  <a:lnTo>
                    <a:pt x="78851" y="121905"/>
                  </a:lnTo>
                  <a:lnTo>
                    <a:pt x="132683" y="126635"/>
                  </a:lnTo>
                  <a:lnTo>
                    <a:pt x="166193" y="135658"/>
                  </a:lnTo>
                  <a:lnTo>
                    <a:pt x="183554" y="146470"/>
                  </a:lnTo>
                  <a:lnTo>
                    <a:pt x="187950" y="153798"/>
                  </a:lnTo>
                  <a:lnTo>
                    <a:pt x="189715" y="171300"/>
                  </a:lnTo>
                  <a:lnTo>
                    <a:pt x="186208" y="178541"/>
                  </a:lnTo>
                  <a:lnTo>
                    <a:pt x="172953" y="189706"/>
                  </a:lnTo>
                  <a:lnTo>
                    <a:pt x="145759" y="202568"/>
                  </a:lnTo>
                  <a:lnTo>
                    <a:pt x="109885" y="208199"/>
                  </a:lnTo>
                  <a:lnTo>
                    <a:pt x="54456" y="201924"/>
                  </a:lnTo>
                  <a:lnTo>
                    <a:pt x="4232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97656" y="2832165"/>
              <a:ext cx="18863" cy="368499"/>
            </a:xfrm>
            <a:custGeom>
              <a:avLst/>
              <a:gdLst/>
              <a:ahLst/>
              <a:cxnLst/>
              <a:rect l="0" t="0" r="0" b="0"/>
              <a:pathLst>
                <a:path w="18863" h="368499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8" y="159505"/>
                  </a:lnTo>
                  <a:lnTo>
                    <a:pt x="7938" y="210388"/>
                  </a:lnTo>
                  <a:lnTo>
                    <a:pt x="8216" y="266279"/>
                  </a:lnTo>
                  <a:lnTo>
                    <a:pt x="9480" y="328896"/>
                  </a:lnTo>
                  <a:lnTo>
                    <a:pt x="18862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58590" y="2984199"/>
              <a:ext cx="252685" cy="26952"/>
            </a:xfrm>
            <a:custGeom>
              <a:avLst/>
              <a:gdLst/>
              <a:ahLst/>
              <a:cxnLst/>
              <a:rect l="0" t="0" r="0" b="0"/>
              <a:pathLst>
                <a:path w="252685" h="26952">
                  <a:moveTo>
                    <a:pt x="252684" y="26951"/>
                  </a:moveTo>
                  <a:lnTo>
                    <a:pt x="241506" y="15772"/>
                  </a:lnTo>
                  <a:lnTo>
                    <a:pt x="223540" y="10284"/>
                  </a:lnTo>
                  <a:lnTo>
                    <a:pt x="168288" y="6761"/>
                  </a:lnTo>
                  <a:lnTo>
                    <a:pt x="116690" y="0"/>
                  </a:lnTo>
                  <a:lnTo>
                    <a:pt x="62651" y="7502"/>
                  </a:lnTo>
                  <a:lnTo>
                    <a:pt x="37204" y="11288"/>
                  </a:lnTo>
                  <a:lnTo>
                    <a:pt x="0" y="5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11274" y="2972302"/>
              <a:ext cx="190857" cy="238890"/>
            </a:xfrm>
            <a:custGeom>
              <a:avLst/>
              <a:gdLst/>
              <a:ahLst/>
              <a:cxnLst/>
              <a:rect l="0" t="0" r="0" b="0"/>
              <a:pathLst>
                <a:path w="190857" h="238890">
                  <a:moveTo>
                    <a:pt x="0" y="112547"/>
                  </a:moveTo>
                  <a:lnTo>
                    <a:pt x="11179" y="101369"/>
                  </a:lnTo>
                  <a:lnTo>
                    <a:pt x="17981" y="99246"/>
                  </a:lnTo>
                  <a:lnTo>
                    <a:pt x="44322" y="101847"/>
                  </a:lnTo>
                  <a:lnTo>
                    <a:pt x="75524" y="107687"/>
                  </a:lnTo>
                  <a:lnTo>
                    <a:pt x="127396" y="103485"/>
                  </a:lnTo>
                  <a:lnTo>
                    <a:pt x="141083" y="102997"/>
                  </a:lnTo>
                  <a:lnTo>
                    <a:pt x="162529" y="93095"/>
                  </a:lnTo>
                  <a:lnTo>
                    <a:pt x="178690" y="76996"/>
                  </a:lnTo>
                  <a:lnTo>
                    <a:pt x="189772" y="58142"/>
                  </a:lnTo>
                  <a:lnTo>
                    <a:pt x="190856" y="48201"/>
                  </a:lnTo>
                  <a:lnTo>
                    <a:pt x="185820" y="27797"/>
                  </a:lnTo>
                  <a:lnTo>
                    <a:pt x="172664" y="13269"/>
                  </a:lnTo>
                  <a:lnTo>
                    <a:pt x="164242" y="7757"/>
                  </a:lnTo>
                  <a:lnTo>
                    <a:pt x="130033" y="0"/>
                  </a:lnTo>
                  <a:lnTo>
                    <a:pt x="106925" y="4425"/>
                  </a:lnTo>
                  <a:lnTo>
                    <a:pt x="63495" y="26329"/>
                  </a:lnTo>
                  <a:lnTo>
                    <a:pt x="48497" y="42643"/>
                  </a:lnTo>
                  <a:lnTo>
                    <a:pt x="21618" y="102352"/>
                  </a:lnTo>
                  <a:lnTo>
                    <a:pt x="16627" y="123224"/>
                  </a:lnTo>
                  <a:lnTo>
                    <a:pt x="18308" y="144199"/>
                  </a:lnTo>
                  <a:lnTo>
                    <a:pt x="31421" y="175738"/>
                  </a:lnTo>
                  <a:lnTo>
                    <a:pt x="50124" y="201720"/>
                  </a:lnTo>
                  <a:lnTo>
                    <a:pt x="76073" y="218648"/>
                  </a:lnTo>
                  <a:lnTo>
                    <a:pt x="136871" y="238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74487" y="3061915"/>
              <a:ext cx="336913" cy="233505"/>
            </a:xfrm>
            <a:custGeom>
              <a:avLst/>
              <a:gdLst/>
              <a:ahLst/>
              <a:cxnLst/>
              <a:rect l="0" t="0" r="0" b="0"/>
              <a:pathLst>
                <a:path w="336913" h="233505">
                  <a:moveTo>
                    <a:pt x="0" y="43991"/>
                  </a:moveTo>
                  <a:lnTo>
                    <a:pt x="5589" y="102608"/>
                  </a:lnTo>
                  <a:lnTo>
                    <a:pt x="9553" y="153490"/>
                  </a:lnTo>
                  <a:lnTo>
                    <a:pt x="18848" y="95246"/>
                  </a:lnTo>
                  <a:lnTo>
                    <a:pt x="29631" y="43970"/>
                  </a:lnTo>
                  <a:lnTo>
                    <a:pt x="40855" y="17076"/>
                  </a:lnTo>
                  <a:lnTo>
                    <a:pt x="48294" y="10840"/>
                  </a:lnTo>
                  <a:lnTo>
                    <a:pt x="56762" y="9022"/>
                  </a:lnTo>
                  <a:lnTo>
                    <a:pt x="65917" y="10150"/>
                  </a:lnTo>
                  <a:lnTo>
                    <a:pt x="74361" y="15582"/>
                  </a:lnTo>
                  <a:lnTo>
                    <a:pt x="96252" y="44412"/>
                  </a:lnTo>
                  <a:lnTo>
                    <a:pt x="118595" y="96689"/>
                  </a:lnTo>
                  <a:lnTo>
                    <a:pt x="123517" y="99011"/>
                  </a:lnTo>
                  <a:lnTo>
                    <a:pt x="129138" y="95879"/>
                  </a:lnTo>
                  <a:lnTo>
                    <a:pt x="140453" y="81091"/>
                  </a:lnTo>
                  <a:lnTo>
                    <a:pt x="174220" y="17598"/>
                  </a:lnTo>
                  <a:lnTo>
                    <a:pt x="192074" y="3795"/>
                  </a:lnTo>
                  <a:lnTo>
                    <a:pt x="214828" y="0"/>
                  </a:lnTo>
                  <a:lnTo>
                    <a:pt x="227447" y="626"/>
                  </a:lnTo>
                  <a:lnTo>
                    <a:pt x="250826" y="13800"/>
                  </a:lnTo>
                  <a:lnTo>
                    <a:pt x="271745" y="36422"/>
                  </a:lnTo>
                  <a:lnTo>
                    <a:pt x="301119" y="95485"/>
                  </a:lnTo>
                  <a:lnTo>
                    <a:pt x="318533" y="146970"/>
                  </a:lnTo>
                  <a:lnTo>
                    <a:pt x="333683" y="206829"/>
                  </a:lnTo>
                  <a:lnTo>
                    <a:pt x="336912" y="233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3173225" y="359895"/>
            <a:ext cx="311708" cy="788256"/>
          </a:xfrm>
          <a:custGeom>
            <a:avLst/>
            <a:gdLst/>
            <a:ahLst/>
            <a:cxnLst/>
            <a:rect l="0" t="0" r="0" b="0"/>
            <a:pathLst>
              <a:path w="311708" h="788256">
                <a:moveTo>
                  <a:pt x="301179" y="156001"/>
                </a:moveTo>
                <a:lnTo>
                  <a:pt x="291603" y="180047"/>
                </a:lnTo>
                <a:lnTo>
                  <a:pt x="253853" y="239447"/>
                </a:lnTo>
                <a:lnTo>
                  <a:pt x="215922" y="296530"/>
                </a:lnTo>
                <a:lnTo>
                  <a:pt x="188180" y="346598"/>
                </a:lnTo>
                <a:lnTo>
                  <a:pt x="151811" y="409348"/>
                </a:lnTo>
                <a:lnTo>
                  <a:pt x="118912" y="464678"/>
                </a:lnTo>
                <a:lnTo>
                  <a:pt x="86041" y="524792"/>
                </a:lnTo>
                <a:lnTo>
                  <a:pt x="57454" y="577180"/>
                </a:lnTo>
                <a:lnTo>
                  <a:pt x="34623" y="627668"/>
                </a:lnTo>
                <a:lnTo>
                  <a:pt x="20755" y="682701"/>
                </a:lnTo>
                <a:lnTo>
                  <a:pt x="21168" y="721502"/>
                </a:lnTo>
                <a:lnTo>
                  <a:pt x="26991" y="743077"/>
                </a:lnTo>
                <a:lnTo>
                  <a:pt x="37378" y="760465"/>
                </a:lnTo>
                <a:lnTo>
                  <a:pt x="61968" y="783407"/>
                </a:lnTo>
                <a:lnTo>
                  <a:pt x="72685" y="787181"/>
                </a:lnTo>
                <a:lnTo>
                  <a:pt x="97071" y="788255"/>
                </a:lnTo>
                <a:lnTo>
                  <a:pt x="131518" y="776694"/>
                </a:lnTo>
                <a:lnTo>
                  <a:pt x="181134" y="738227"/>
                </a:lnTo>
                <a:lnTo>
                  <a:pt x="208619" y="694791"/>
                </a:lnTo>
                <a:lnTo>
                  <a:pt x="230354" y="634965"/>
                </a:lnTo>
                <a:lnTo>
                  <a:pt x="235326" y="581457"/>
                </a:lnTo>
                <a:lnTo>
                  <a:pt x="226256" y="529640"/>
                </a:lnTo>
                <a:lnTo>
                  <a:pt x="217577" y="499878"/>
                </a:lnTo>
                <a:lnTo>
                  <a:pt x="179122" y="446777"/>
                </a:lnTo>
                <a:lnTo>
                  <a:pt x="131901" y="394507"/>
                </a:lnTo>
                <a:lnTo>
                  <a:pt x="81142" y="337061"/>
                </a:lnTo>
                <a:lnTo>
                  <a:pt x="49398" y="298264"/>
                </a:lnTo>
                <a:lnTo>
                  <a:pt x="14689" y="239769"/>
                </a:lnTo>
                <a:lnTo>
                  <a:pt x="1953" y="198109"/>
                </a:lnTo>
                <a:lnTo>
                  <a:pt x="0" y="145860"/>
                </a:lnTo>
                <a:lnTo>
                  <a:pt x="13199" y="106593"/>
                </a:lnTo>
                <a:lnTo>
                  <a:pt x="34267" y="72731"/>
                </a:lnTo>
                <a:lnTo>
                  <a:pt x="89890" y="24846"/>
                </a:lnTo>
                <a:lnTo>
                  <a:pt x="121982" y="7826"/>
                </a:lnTo>
                <a:lnTo>
                  <a:pt x="172672" y="0"/>
                </a:lnTo>
                <a:lnTo>
                  <a:pt x="227745" y="1573"/>
                </a:lnTo>
                <a:lnTo>
                  <a:pt x="241694" y="3916"/>
                </a:lnTo>
                <a:lnTo>
                  <a:pt x="263433" y="15878"/>
                </a:lnTo>
                <a:lnTo>
                  <a:pt x="280893" y="34063"/>
                </a:lnTo>
                <a:lnTo>
                  <a:pt x="296452" y="57742"/>
                </a:lnTo>
                <a:lnTo>
                  <a:pt x="307187" y="102971"/>
                </a:lnTo>
                <a:lnTo>
                  <a:pt x="311112" y="164066"/>
                </a:lnTo>
                <a:lnTo>
                  <a:pt x="311707" y="1770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242155" y="88087"/>
            <a:ext cx="8566422" cy="691022"/>
            <a:chOff x="242155" y="88087"/>
            <a:chExt cx="8566422" cy="691022"/>
          </a:xfrm>
        </p:grpSpPr>
        <p:sp>
          <p:nvSpPr>
            <p:cNvPr id="2" name="Freeform 1"/>
            <p:cNvSpPr/>
            <p:nvPr/>
          </p:nvSpPr>
          <p:spPr>
            <a:xfrm>
              <a:off x="412747" y="88087"/>
              <a:ext cx="334777" cy="514690"/>
            </a:xfrm>
            <a:custGeom>
              <a:avLst/>
              <a:gdLst/>
              <a:ahLst/>
              <a:cxnLst/>
              <a:rect l="0" t="0" r="0" b="0"/>
              <a:pathLst>
                <a:path w="334777" h="514690">
                  <a:moveTo>
                    <a:pt x="303190" y="90897"/>
                  </a:moveTo>
                  <a:lnTo>
                    <a:pt x="297601" y="74129"/>
                  </a:lnTo>
                  <a:lnTo>
                    <a:pt x="277358" y="46934"/>
                  </a:lnTo>
                  <a:lnTo>
                    <a:pt x="224132" y="9169"/>
                  </a:lnTo>
                  <a:lnTo>
                    <a:pt x="202933" y="1931"/>
                  </a:lnTo>
                  <a:lnTo>
                    <a:pt x="190728" y="0"/>
                  </a:lnTo>
                  <a:lnTo>
                    <a:pt x="167810" y="4095"/>
                  </a:lnTo>
                  <a:lnTo>
                    <a:pt x="107808" y="32283"/>
                  </a:lnTo>
                  <a:lnTo>
                    <a:pt x="81003" y="53772"/>
                  </a:lnTo>
                  <a:lnTo>
                    <a:pt x="43806" y="107671"/>
                  </a:lnTo>
                  <a:lnTo>
                    <a:pt x="23880" y="162797"/>
                  </a:lnTo>
                  <a:lnTo>
                    <a:pt x="8679" y="222559"/>
                  </a:lnTo>
                  <a:lnTo>
                    <a:pt x="0" y="280031"/>
                  </a:lnTo>
                  <a:lnTo>
                    <a:pt x="4086" y="330470"/>
                  </a:lnTo>
                  <a:lnTo>
                    <a:pt x="17117" y="391510"/>
                  </a:lnTo>
                  <a:lnTo>
                    <a:pt x="41008" y="445508"/>
                  </a:lnTo>
                  <a:lnTo>
                    <a:pt x="68257" y="484727"/>
                  </a:lnTo>
                  <a:lnTo>
                    <a:pt x="94760" y="502125"/>
                  </a:lnTo>
                  <a:lnTo>
                    <a:pt x="130429" y="514689"/>
                  </a:lnTo>
                  <a:lnTo>
                    <a:pt x="170634" y="514642"/>
                  </a:lnTo>
                  <a:lnTo>
                    <a:pt x="223801" y="502976"/>
                  </a:lnTo>
                  <a:lnTo>
                    <a:pt x="259259" y="479355"/>
                  </a:lnTo>
                  <a:lnTo>
                    <a:pt x="306150" y="441360"/>
                  </a:lnTo>
                  <a:lnTo>
                    <a:pt x="334776" y="427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1751" y="336911"/>
              <a:ext cx="163463" cy="225957"/>
            </a:xfrm>
            <a:custGeom>
              <a:avLst/>
              <a:gdLst/>
              <a:ahLst/>
              <a:cxnLst/>
              <a:rect l="0" t="0" r="0" b="0"/>
              <a:pathLst>
                <a:path w="163463" h="225957">
                  <a:moveTo>
                    <a:pt x="0" y="73700"/>
                  </a:moveTo>
                  <a:lnTo>
                    <a:pt x="5589" y="135792"/>
                  </a:lnTo>
                  <a:lnTo>
                    <a:pt x="11892" y="192073"/>
                  </a:lnTo>
                  <a:lnTo>
                    <a:pt x="21273" y="212488"/>
                  </a:lnTo>
                  <a:lnTo>
                    <a:pt x="29390" y="218868"/>
                  </a:lnTo>
                  <a:lnTo>
                    <a:pt x="50887" y="225956"/>
                  </a:lnTo>
                  <a:lnTo>
                    <a:pt x="62000" y="224337"/>
                  </a:lnTo>
                  <a:lnTo>
                    <a:pt x="93240" y="206461"/>
                  </a:lnTo>
                  <a:lnTo>
                    <a:pt x="139939" y="163724"/>
                  </a:lnTo>
                  <a:lnTo>
                    <a:pt x="154222" y="145296"/>
                  </a:lnTo>
                  <a:lnTo>
                    <a:pt x="162130" y="119169"/>
                  </a:lnTo>
                  <a:lnTo>
                    <a:pt x="163462" y="74694"/>
                  </a:lnTo>
                  <a:lnTo>
                    <a:pt x="151420" y="1555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82487" y="294797"/>
              <a:ext cx="181522" cy="255158"/>
            </a:xfrm>
            <a:custGeom>
              <a:avLst/>
              <a:gdLst/>
              <a:ahLst/>
              <a:cxnLst/>
              <a:rect l="0" t="0" r="0" b="0"/>
              <a:pathLst>
                <a:path w="181522" h="255158">
                  <a:moveTo>
                    <a:pt x="117761" y="0"/>
                  </a:moveTo>
                  <a:lnTo>
                    <a:pt x="91375" y="15642"/>
                  </a:lnTo>
                  <a:lnTo>
                    <a:pt x="48555" y="34329"/>
                  </a:lnTo>
                  <a:lnTo>
                    <a:pt x="16873" y="60204"/>
                  </a:lnTo>
                  <a:lnTo>
                    <a:pt x="781" y="86469"/>
                  </a:lnTo>
                  <a:lnTo>
                    <a:pt x="0" y="95081"/>
                  </a:lnTo>
                  <a:lnTo>
                    <a:pt x="5372" y="110888"/>
                  </a:lnTo>
                  <a:lnTo>
                    <a:pt x="11249" y="114870"/>
                  </a:lnTo>
                  <a:lnTo>
                    <a:pt x="73171" y="117055"/>
                  </a:lnTo>
                  <a:lnTo>
                    <a:pt x="127964" y="130478"/>
                  </a:lnTo>
                  <a:lnTo>
                    <a:pt x="154189" y="146155"/>
                  </a:lnTo>
                  <a:lnTo>
                    <a:pt x="176778" y="171207"/>
                  </a:lnTo>
                  <a:lnTo>
                    <a:pt x="180502" y="180819"/>
                  </a:lnTo>
                  <a:lnTo>
                    <a:pt x="181521" y="200857"/>
                  </a:lnTo>
                  <a:lnTo>
                    <a:pt x="168716" y="221461"/>
                  </a:lnTo>
                  <a:lnTo>
                    <a:pt x="148597" y="239977"/>
                  </a:lnTo>
                  <a:lnTo>
                    <a:pt x="127956" y="252106"/>
                  </a:lnTo>
                  <a:lnTo>
                    <a:pt x="100846" y="255157"/>
                  </a:lnTo>
                  <a:lnTo>
                    <a:pt x="38975" y="245774"/>
                  </a:lnTo>
                  <a:lnTo>
                    <a:pt x="2300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00352" y="115813"/>
              <a:ext cx="20996" cy="473783"/>
            </a:xfrm>
            <a:custGeom>
              <a:avLst/>
              <a:gdLst/>
              <a:ahLst/>
              <a:cxnLst/>
              <a:rect l="0" t="0" r="0" b="0"/>
              <a:pathLst>
                <a:path w="20996" h="473783">
                  <a:moveTo>
                    <a:pt x="20995" y="0"/>
                  </a:moveTo>
                  <a:lnTo>
                    <a:pt x="13759" y="28726"/>
                  </a:lnTo>
                  <a:lnTo>
                    <a:pt x="7997" y="88992"/>
                  </a:lnTo>
                  <a:lnTo>
                    <a:pt x="2326" y="137112"/>
                  </a:lnTo>
                  <a:lnTo>
                    <a:pt x="645" y="200113"/>
                  </a:lnTo>
                  <a:lnTo>
                    <a:pt x="147" y="263234"/>
                  </a:lnTo>
                  <a:lnTo>
                    <a:pt x="0" y="323270"/>
                  </a:lnTo>
                  <a:lnTo>
                    <a:pt x="5539" y="384780"/>
                  </a:lnTo>
                  <a:lnTo>
                    <a:pt x="9817" y="446782"/>
                  </a:lnTo>
                  <a:lnTo>
                    <a:pt x="10466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5005" y="284269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09920" y="11178"/>
                  </a:lnTo>
                  <a:lnTo>
                    <a:pt x="180611" y="23719"/>
                  </a:lnTo>
                  <a:lnTo>
                    <a:pt x="158650" y="24970"/>
                  </a:lnTo>
                  <a:lnTo>
                    <a:pt x="96975" y="22742"/>
                  </a:lnTo>
                  <a:lnTo>
                    <a:pt x="41859" y="326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18888" y="368497"/>
              <a:ext cx="192880" cy="187033"/>
            </a:xfrm>
            <a:custGeom>
              <a:avLst/>
              <a:gdLst/>
              <a:ahLst/>
              <a:cxnLst/>
              <a:rect l="0" t="0" r="0" b="0"/>
              <a:pathLst>
                <a:path w="192880" h="187033">
                  <a:moveTo>
                    <a:pt x="134086" y="0"/>
                  </a:moveTo>
                  <a:lnTo>
                    <a:pt x="75469" y="5589"/>
                  </a:lnTo>
                  <a:lnTo>
                    <a:pt x="55001" y="14572"/>
                  </a:lnTo>
                  <a:lnTo>
                    <a:pt x="38106" y="27533"/>
                  </a:lnTo>
                  <a:lnTo>
                    <a:pt x="16610" y="54561"/>
                  </a:lnTo>
                  <a:lnTo>
                    <a:pt x="3482" y="85966"/>
                  </a:lnTo>
                  <a:lnTo>
                    <a:pt x="0" y="111127"/>
                  </a:lnTo>
                  <a:lnTo>
                    <a:pt x="4692" y="134787"/>
                  </a:lnTo>
                  <a:lnTo>
                    <a:pt x="9219" y="146010"/>
                  </a:lnTo>
                  <a:lnTo>
                    <a:pt x="23607" y="161600"/>
                  </a:lnTo>
                  <a:lnTo>
                    <a:pt x="61440" y="181139"/>
                  </a:lnTo>
                  <a:lnTo>
                    <a:pt x="97873" y="187032"/>
                  </a:lnTo>
                  <a:lnTo>
                    <a:pt x="132715" y="183189"/>
                  </a:lnTo>
                  <a:lnTo>
                    <a:pt x="151414" y="174614"/>
                  </a:lnTo>
                  <a:lnTo>
                    <a:pt x="167524" y="161834"/>
                  </a:lnTo>
                  <a:lnTo>
                    <a:pt x="182482" y="144456"/>
                  </a:lnTo>
                  <a:lnTo>
                    <a:pt x="190690" y="121914"/>
                  </a:lnTo>
                  <a:lnTo>
                    <a:pt x="192879" y="109352"/>
                  </a:lnTo>
                  <a:lnTo>
                    <a:pt x="189072" y="82916"/>
                  </a:lnTo>
                  <a:lnTo>
                    <a:pt x="173775" y="47964"/>
                  </a:lnTo>
                  <a:lnTo>
                    <a:pt x="147645" y="15193"/>
                  </a:lnTo>
                  <a:lnTo>
                    <a:pt x="136992" y="6753"/>
                  </a:lnTo>
                  <a:lnTo>
                    <a:pt x="1235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68787" y="377431"/>
              <a:ext cx="291026" cy="191108"/>
            </a:xfrm>
            <a:custGeom>
              <a:avLst/>
              <a:gdLst/>
              <a:ahLst/>
              <a:cxnLst/>
              <a:rect l="0" t="0" r="0" b="0"/>
              <a:pathLst>
                <a:path w="291026" h="191108">
                  <a:moveTo>
                    <a:pt x="0" y="64765"/>
                  </a:moveTo>
                  <a:lnTo>
                    <a:pt x="16768" y="75944"/>
                  </a:lnTo>
                  <a:lnTo>
                    <a:pt x="28119" y="90791"/>
                  </a:lnTo>
                  <a:lnTo>
                    <a:pt x="44939" y="128918"/>
                  </a:lnTo>
                  <a:lnTo>
                    <a:pt x="45167" y="132100"/>
                  </a:lnTo>
                  <a:lnTo>
                    <a:pt x="42980" y="130712"/>
                  </a:lnTo>
                  <a:lnTo>
                    <a:pt x="39182" y="126277"/>
                  </a:lnTo>
                  <a:lnTo>
                    <a:pt x="33836" y="97679"/>
                  </a:lnTo>
                  <a:lnTo>
                    <a:pt x="35002" y="35550"/>
                  </a:lnTo>
                  <a:lnTo>
                    <a:pt x="37372" y="24231"/>
                  </a:lnTo>
                  <a:lnTo>
                    <a:pt x="42463" y="15516"/>
                  </a:lnTo>
                  <a:lnTo>
                    <a:pt x="57477" y="2712"/>
                  </a:lnTo>
                  <a:lnTo>
                    <a:pt x="66394" y="0"/>
                  </a:lnTo>
                  <a:lnTo>
                    <a:pt x="85661" y="106"/>
                  </a:lnTo>
                  <a:lnTo>
                    <a:pt x="102802" y="7172"/>
                  </a:lnTo>
                  <a:lnTo>
                    <a:pt x="110649" y="12332"/>
                  </a:lnTo>
                  <a:lnTo>
                    <a:pt x="122487" y="27423"/>
                  </a:lnTo>
                  <a:lnTo>
                    <a:pt x="149448" y="77092"/>
                  </a:lnTo>
                  <a:lnTo>
                    <a:pt x="154245" y="106112"/>
                  </a:lnTo>
                  <a:lnTo>
                    <a:pt x="151222" y="97960"/>
                  </a:lnTo>
                  <a:lnTo>
                    <a:pt x="154121" y="67062"/>
                  </a:lnTo>
                  <a:lnTo>
                    <a:pt x="167978" y="33860"/>
                  </a:lnTo>
                  <a:lnTo>
                    <a:pt x="183451" y="18664"/>
                  </a:lnTo>
                  <a:lnTo>
                    <a:pt x="192491" y="12974"/>
                  </a:lnTo>
                  <a:lnTo>
                    <a:pt x="211894" y="9772"/>
                  </a:lnTo>
                  <a:lnTo>
                    <a:pt x="221981" y="10555"/>
                  </a:lnTo>
                  <a:lnTo>
                    <a:pt x="239428" y="20785"/>
                  </a:lnTo>
                  <a:lnTo>
                    <a:pt x="253812" y="38199"/>
                  </a:lnTo>
                  <a:lnTo>
                    <a:pt x="282064" y="95394"/>
                  </a:lnTo>
                  <a:lnTo>
                    <a:pt x="291025" y="133242"/>
                  </a:lnTo>
                  <a:lnTo>
                    <a:pt x="284270" y="191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20360" y="364093"/>
              <a:ext cx="195910" cy="181019"/>
            </a:xfrm>
            <a:custGeom>
              <a:avLst/>
              <a:gdLst/>
              <a:ahLst/>
              <a:cxnLst/>
              <a:rect l="0" t="0" r="0" b="0"/>
              <a:pathLst>
                <a:path w="195910" h="181019">
                  <a:moveTo>
                    <a:pt x="111681" y="67575"/>
                  </a:moveTo>
                  <a:lnTo>
                    <a:pt x="97027" y="14547"/>
                  </a:lnTo>
                  <a:lnTo>
                    <a:pt x="90213" y="7657"/>
                  </a:lnTo>
                  <a:lnTo>
                    <a:pt x="70165" y="0"/>
                  </a:lnTo>
                  <a:lnTo>
                    <a:pt x="60607" y="298"/>
                  </a:lnTo>
                  <a:lnTo>
                    <a:pt x="43748" y="6869"/>
                  </a:lnTo>
                  <a:lnTo>
                    <a:pt x="21103" y="23721"/>
                  </a:lnTo>
                  <a:lnTo>
                    <a:pt x="9813" y="49254"/>
                  </a:lnTo>
                  <a:lnTo>
                    <a:pt x="0" y="99971"/>
                  </a:lnTo>
                  <a:lnTo>
                    <a:pt x="44" y="131106"/>
                  </a:lnTo>
                  <a:lnTo>
                    <a:pt x="7862" y="152743"/>
                  </a:lnTo>
                  <a:lnTo>
                    <a:pt x="25418" y="178078"/>
                  </a:lnTo>
                  <a:lnTo>
                    <a:pt x="31946" y="181018"/>
                  </a:lnTo>
                  <a:lnTo>
                    <a:pt x="38637" y="180638"/>
                  </a:lnTo>
                  <a:lnTo>
                    <a:pt x="53481" y="172807"/>
                  </a:lnTo>
                  <a:lnTo>
                    <a:pt x="79229" y="148668"/>
                  </a:lnTo>
                  <a:lnTo>
                    <a:pt x="103624" y="98747"/>
                  </a:lnTo>
                  <a:lnTo>
                    <a:pt x="109294" y="61863"/>
                  </a:lnTo>
                  <a:lnTo>
                    <a:pt x="108920" y="56748"/>
                  </a:lnTo>
                  <a:lnTo>
                    <a:pt x="107501" y="56848"/>
                  </a:lnTo>
                  <a:lnTo>
                    <a:pt x="105385" y="60423"/>
                  </a:lnTo>
                  <a:lnTo>
                    <a:pt x="106153" y="73755"/>
                  </a:lnTo>
                  <a:lnTo>
                    <a:pt x="122649" y="131288"/>
                  </a:lnTo>
                  <a:lnTo>
                    <a:pt x="130594" y="150874"/>
                  </a:lnTo>
                  <a:lnTo>
                    <a:pt x="141924" y="167378"/>
                  </a:lnTo>
                  <a:lnTo>
                    <a:pt x="150560" y="171545"/>
                  </a:lnTo>
                  <a:lnTo>
                    <a:pt x="195909" y="172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65295" y="379025"/>
              <a:ext cx="66789" cy="178073"/>
            </a:xfrm>
            <a:custGeom>
              <a:avLst/>
              <a:gdLst/>
              <a:ahLst/>
              <a:cxnLst/>
              <a:rect l="0" t="0" r="0" b="0"/>
              <a:pathLst>
                <a:path w="66789" h="178073">
                  <a:moveTo>
                    <a:pt x="3617" y="73700"/>
                  </a:moveTo>
                  <a:lnTo>
                    <a:pt x="18271" y="128841"/>
                  </a:lnTo>
                  <a:lnTo>
                    <a:pt x="29475" y="177615"/>
                  </a:lnTo>
                  <a:lnTo>
                    <a:pt x="29044" y="178072"/>
                  </a:lnTo>
                  <a:lnTo>
                    <a:pt x="13605" y="128703"/>
                  </a:lnTo>
                  <a:lnTo>
                    <a:pt x="0" y="76246"/>
                  </a:lnTo>
                  <a:lnTo>
                    <a:pt x="2400" y="50655"/>
                  </a:lnTo>
                  <a:lnTo>
                    <a:pt x="12434" y="26023"/>
                  </a:lnTo>
                  <a:lnTo>
                    <a:pt x="28593" y="7277"/>
                  </a:lnTo>
                  <a:lnTo>
                    <a:pt x="36645" y="2512"/>
                  </a:lnTo>
                  <a:lnTo>
                    <a:pt x="44353" y="505"/>
                  </a:lnTo>
                  <a:lnTo>
                    <a:pt x="667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26839" y="421139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31586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21554" y="357968"/>
              <a:ext cx="210571" cy="421141"/>
            </a:xfrm>
            <a:custGeom>
              <a:avLst/>
              <a:gdLst/>
              <a:ahLst/>
              <a:cxnLst/>
              <a:rect l="0" t="0" r="0" b="0"/>
              <a:pathLst>
                <a:path w="210571" h="421141">
                  <a:moveTo>
                    <a:pt x="210570" y="0"/>
                  </a:moveTo>
                  <a:lnTo>
                    <a:pt x="191442" y="55045"/>
                  </a:lnTo>
                  <a:lnTo>
                    <a:pt x="167450" y="109573"/>
                  </a:lnTo>
                  <a:lnTo>
                    <a:pt x="140181" y="170733"/>
                  </a:lnTo>
                  <a:lnTo>
                    <a:pt x="119264" y="219304"/>
                  </a:lnTo>
                  <a:lnTo>
                    <a:pt x="92405" y="279712"/>
                  </a:lnTo>
                  <a:lnTo>
                    <a:pt x="71502" y="330466"/>
                  </a:lnTo>
                  <a:lnTo>
                    <a:pt x="39726" y="386794"/>
                  </a:lnTo>
                  <a:lnTo>
                    <a:pt x="20350" y="40667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32245" y="147398"/>
              <a:ext cx="231590" cy="382032"/>
            </a:xfrm>
            <a:custGeom>
              <a:avLst/>
              <a:gdLst/>
              <a:ahLst/>
              <a:cxnLst/>
              <a:rect l="0" t="0" r="0" b="0"/>
              <a:pathLst>
                <a:path w="231590" h="382032">
                  <a:moveTo>
                    <a:pt x="10490" y="10529"/>
                  </a:moveTo>
                  <a:lnTo>
                    <a:pt x="3255" y="39255"/>
                  </a:lnTo>
                  <a:lnTo>
                    <a:pt x="612" y="102641"/>
                  </a:lnTo>
                  <a:lnTo>
                    <a:pt x="90" y="160915"/>
                  </a:lnTo>
                  <a:lnTo>
                    <a:pt x="0" y="208986"/>
                  </a:lnTo>
                  <a:lnTo>
                    <a:pt x="1139" y="269226"/>
                  </a:lnTo>
                  <a:lnTo>
                    <a:pt x="9539" y="310878"/>
                  </a:lnTo>
                  <a:lnTo>
                    <a:pt x="26327" y="344796"/>
                  </a:lnTo>
                  <a:lnTo>
                    <a:pt x="39365" y="362253"/>
                  </a:lnTo>
                  <a:lnTo>
                    <a:pt x="65449" y="379646"/>
                  </a:lnTo>
                  <a:lnTo>
                    <a:pt x="85219" y="382031"/>
                  </a:lnTo>
                  <a:lnTo>
                    <a:pt x="106874" y="378022"/>
                  </a:lnTo>
                  <a:lnTo>
                    <a:pt x="132096" y="368441"/>
                  </a:lnTo>
                  <a:lnTo>
                    <a:pt x="152665" y="353265"/>
                  </a:lnTo>
                  <a:lnTo>
                    <a:pt x="199544" y="294385"/>
                  </a:lnTo>
                  <a:lnTo>
                    <a:pt x="217805" y="259971"/>
                  </a:lnTo>
                  <a:lnTo>
                    <a:pt x="227505" y="220138"/>
                  </a:lnTo>
                  <a:lnTo>
                    <a:pt x="230782" y="159168"/>
                  </a:lnTo>
                  <a:lnTo>
                    <a:pt x="231430" y="99205"/>
                  </a:lnTo>
                  <a:lnTo>
                    <a:pt x="231558" y="42300"/>
                  </a:lnTo>
                  <a:lnTo>
                    <a:pt x="2315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37533" y="344751"/>
              <a:ext cx="164239" cy="171146"/>
            </a:xfrm>
            <a:custGeom>
              <a:avLst/>
              <a:gdLst/>
              <a:ahLst/>
              <a:cxnLst/>
              <a:rect l="0" t="0" r="0" b="0"/>
              <a:pathLst>
                <a:path w="164239" h="171146">
                  <a:moveTo>
                    <a:pt x="0" y="34274"/>
                  </a:moveTo>
                  <a:lnTo>
                    <a:pt x="8334" y="71752"/>
                  </a:lnTo>
                  <a:lnTo>
                    <a:pt x="10095" y="123176"/>
                  </a:lnTo>
                  <a:lnTo>
                    <a:pt x="16509" y="162969"/>
                  </a:lnTo>
                  <a:lnTo>
                    <a:pt x="15685" y="162185"/>
                  </a:lnTo>
                  <a:lnTo>
                    <a:pt x="13967" y="158153"/>
                  </a:lnTo>
                  <a:lnTo>
                    <a:pt x="7862" y="105339"/>
                  </a:lnTo>
                  <a:lnTo>
                    <a:pt x="4664" y="79897"/>
                  </a:lnTo>
                  <a:lnTo>
                    <a:pt x="10611" y="44673"/>
                  </a:lnTo>
                  <a:lnTo>
                    <a:pt x="20704" y="18619"/>
                  </a:lnTo>
                  <a:lnTo>
                    <a:pt x="29010" y="9799"/>
                  </a:lnTo>
                  <a:lnTo>
                    <a:pt x="50718" y="0"/>
                  </a:lnTo>
                  <a:lnTo>
                    <a:pt x="72844" y="1884"/>
                  </a:lnTo>
                  <a:lnTo>
                    <a:pt x="83658" y="5662"/>
                  </a:lnTo>
                  <a:lnTo>
                    <a:pt x="101912" y="19218"/>
                  </a:lnTo>
                  <a:lnTo>
                    <a:pt x="147103" y="76915"/>
                  </a:lnTo>
                  <a:lnTo>
                    <a:pt x="158966" y="98849"/>
                  </a:lnTo>
                  <a:lnTo>
                    <a:pt x="164238" y="124196"/>
                  </a:lnTo>
                  <a:lnTo>
                    <a:pt x="163462" y="144819"/>
                  </a:lnTo>
                  <a:lnTo>
                    <a:pt x="157928" y="171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92652" y="368497"/>
              <a:ext cx="18624" cy="157928"/>
            </a:xfrm>
            <a:custGeom>
              <a:avLst/>
              <a:gdLst/>
              <a:ahLst/>
              <a:cxnLst/>
              <a:rect l="0" t="0" r="0" b="0"/>
              <a:pathLst>
                <a:path w="18624" h="157928">
                  <a:moveTo>
                    <a:pt x="18623" y="0"/>
                  </a:moveTo>
                  <a:lnTo>
                    <a:pt x="1834" y="62280"/>
                  </a:lnTo>
                  <a:lnTo>
                    <a:pt x="0" y="101381"/>
                  </a:lnTo>
                  <a:lnTo>
                    <a:pt x="6346" y="133374"/>
                  </a:lnTo>
                  <a:lnTo>
                    <a:pt x="1862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11274" y="23162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90259" y="168455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7"/>
                  </a:lnTo>
                  <a:lnTo>
                    <a:pt x="5589" y="227114"/>
                  </a:lnTo>
                  <a:lnTo>
                    <a:pt x="9553" y="282425"/>
                  </a:lnTo>
                  <a:lnTo>
                    <a:pt x="10336" y="332865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06031" y="315854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16704" y="17959"/>
                  </a:lnTo>
                  <a:lnTo>
                    <a:pt x="5953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47400" y="326383"/>
              <a:ext cx="182861" cy="224220"/>
            </a:xfrm>
            <a:custGeom>
              <a:avLst/>
              <a:gdLst/>
              <a:ahLst/>
              <a:cxnLst/>
              <a:rect l="0" t="0" r="0" b="0"/>
              <a:pathLst>
                <a:path w="182861" h="224220">
                  <a:moveTo>
                    <a:pt x="137657" y="0"/>
                  </a:moveTo>
                  <a:lnTo>
                    <a:pt x="75564" y="5589"/>
                  </a:lnTo>
                  <a:lnTo>
                    <a:pt x="33755" y="19128"/>
                  </a:lnTo>
                  <a:lnTo>
                    <a:pt x="16999" y="30338"/>
                  </a:lnTo>
                  <a:lnTo>
                    <a:pt x="4872" y="46239"/>
                  </a:lnTo>
                  <a:lnTo>
                    <a:pt x="0" y="55392"/>
                  </a:lnTo>
                  <a:lnTo>
                    <a:pt x="262" y="63834"/>
                  </a:lnTo>
                  <a:lnTo>
                    <a:pt x="3947" y="71802"/>
                  </a:lnTo>
                  <a:lnTo>
                    <a:pt x="9912" y="79454"/>
                  </a:lnTo>
                  <a:lnTo>
                    <a:pt x="29019" y="87955"/>
                  </a:lnTo>
                  <a:lnTo>
                    <a:pt x="84573" y="99927"/>
                  </a:lnTo>
                  <a:lnTo>
                    <a:pt x="116469" y="99148"/>
                  </a:lnTo>
                  <a:lnTo>
                    <a:pt x="146977" y="112175"/>
                  </a:lnTo>
                  <a:lnTo>
                    <a:pt x="163636" y="124335"/>
                  </a:lnTo>
                  <a:lnTo>
                    <a:pt x="180579" y="149924"/>
                  </a:lnTo>
                  <a:lnTo>
                    <a:pt x="182860" y="169578"/>
                  </a:lnTo>
                  <a:lnTo>
                    <a:pt x="181830" y="179733"/>
                  </a:lnTo>
                  <a:lnTo>
                    <a:pt x="171327" y="197254"/>
                  </a:lnTo>
                  <a:lnTo>
                    <a:pt x="154961" y="211671"/>
                  </a:lnTo>
                  <a:lnTo>
                    <a:pt x="135989" y="221978"/>
                  </a:lnTo>
                  <a:lnTo>
                    <a:pt x="115858" y="224219"/>
                  </a:lnTo>
                  <a:lnTo>
                    <a:pt x="56483" y="216159"/>
                  </a:lnTo>
                  <a:lnTo>
                    <a:pt x="3237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40689" y="315854"/>
              <a:ext cx="201038" cy="210939"/>
            </a:xfrm>
            <a:custGeom>
              <a:avLst/>
              <a:gdLst/>
              <a:ahLst/>
              <a:cxnLst/>
              <a:rect l="0" t="0" r="0" b="0"/>
              <a:pathLst>
                <a:path w="201038" h="210939">
                  <a:moveTo>
                    <a:pt x="112907" y="0"/>
                  </a:moveTo>
                  <a:lnTo>
                    <a:pt x="61882" y="14573"/>
                  </a:lnTo>
                  <a:lnTo>
                    <a:pt x="41096" y="27534"/>
                  </a:lnTo>
                  <a:lnTo>
                    <a:pt x="24059" y="44993"/>
                  </a:lnTo>
                  <a:lnTo>
                    <a:pt x="6903" y="80142"/>
                  </a:lnTo>
                  <a:lnTo>
                    <a:pt x="0" y="120192"/>
                  </a:lnTo>
                  <a:lnTo>
                    <a:pt x="4625" y="141546"/>
                  </a:lnTo>
                  <a:lnTo>
                    <a:pt x="23502" y="169842"/>
                  </a:lnTo>
                  <a:lnTo>
                    <a:pt x="61321" y="205255"/>
                  </a:lnTo>
                  <a:lnTo>
                    <a:pt x="88030" y="210938"/>
                  </a:lnTo>
                  <a:lnTo>
                    <a:pt x="141658" y="205054"/>
                  </a:lnTo>
                  <a:lnTo>
                    <a:pt x="161170" y="192911"/>
                  </a:lnTo>
                  <a:lnTo>
                    <a:pt x="176471" y="175815"/>
                  </a:lnTo>
                  <a:lnTo>
                    <a:pt x="199772" y="125925"/>
                  </a:lnTo>
                  <a:lnTo>
                    <a:pt x="201037" y="101980"/>
                  </a:lnTo>
                  <a:lnTo>
                    <a:pt x="196529" y="78080"/>
                  </a:lnTo>
                  <a:lnTo>
                    <a:pt x="180838" y="51471"/>
                  </a:lnTo>
                  <a:lnTo>
                    <a:pt x="168055" y="36134"/>
                  </a:lnTo>
                  <a:lnTo>
                    <a:pt x="142115" y="19935"/>
                  </a:lnTo>
                  <a:lnTo>
                    <a:pt x="11290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92543" y="165175"/>
              <a:ext cx="134795" cy="336164"/>
            </a:xfrm>
            <a:custGeom>
              <a:avLst/>
              <a:gdLst/>
              <a:ahLst/>
              <a:cxnLst/>
              <a:rect l="0" t="0" r="0" b="0"/>
              <a:pathLst>
                <a:path w="134795" h="336164">
                  <a:moveTo>
                    <a:pt x="61094" y="319135"/>
                  </a:moveTo>
                  <a:lnTo>
                    <a:pt x="55505" y="335903"/>
                  </a:lnTo>
                  <a:lnTo>
                    <a:pt x="53859" y="336163"/>
                  </a:lnTo>
                  <a:lnTo>
                    <a:pt x="42449" y="284086"/>
                  </a:lnTo>
                  <a:lnTo>
                    <a:pt x="29292" y="228547"/>
                  </a:lnTo>
                  <a:lnTo>
                    <a:pt x="11933" y="165050"/>
                  </a:lnTo>
                  <a:lnTo>
                    <a:pt x="0" y="103482"/>
                  </a:lnTo>
                  <a:lnTo>
                    <a:pt x="673" y="42527"/>
                  </a:lnTo>
                  <a:lnTo>
                    <a:pt x="9284" y="17214"/>
                  </a:lnTo>
                  <a:lnTo>
                    <a:pt x="17195" y="9060"/>
                  </a:lnTo>
                  <a:lnTo>
                    <a:pt x="38464" y="0"/>
                  </a:lnTo>
                  <a:lnTo>
                    <a:pt x="76746" y="489"/>
                  </a:lnTo>
                  <a:lnTo>
                    <a:pt x="100806" y="11398"/>
                  </a:lnTo>
                  <a:lnTo>
                    <a:pt x="134794" y="34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58880" y="336911"/>
              <a:ext cx="168457" cy="21221"/>
            </a:xfrm>
            <a:custGeom>
              <a:avLst/>
              <a:gdLst/>
              <a:ahLst/>
              <a:cxnLst/>
              <a:rect l="0" t="0" r="0" b="0"/>
              <a:pathLst>
                <a:path w="168457" h="21221">
                  <a:moveTo>
                    <a:pt x="168456" y="0"/>
                  </a:moveTo>
                  <a:lnTo>
                    <a:pt x="157278" y="16768"/>
                  </a:lnTo>
                  <a:lnTo>
                    <a:pt x="150476" y="20538"/>
                  </a:lnTo>
                  <a:lnTo>
                    <a:pt x="98715" y="21220"/>
                  </a:lnTo>
                  <a:lnTo>
                    <a:pt x="46189" y="210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95834" y="145054"/>
              <a:ext cx="357970" cy="412957"/>
            </a:xfrm>
            <a:custGeom>
              <a:avLst/>
              <a:gdLst/>
              <a:ahLst/>
              <a:cxnLst/>
              <a:rect l="0" t="0" r="0" b="0"/>
              <a:pathLst>
                <a:path w="357970" h="412957">
                  <a:moveTo>
                    <a:pt x="0" y="328728"/>
                  </a:moveTo>
                  <a:lnTo>
                    <a:pt x="7236" y="300002"/>
                  </a:lnTo>
                  <a:lnTo>
                    <a:pt x="12998" y="236616"/>
                  </a:lnTo>
                  <a:lnTo>
                    <a:pt x="19465" y="178342"/>
                  </a:lnTo>
                  <a:lnTo>
                    <a:pt x="32300" y="116031"/>
                  </a:lnTo>
                  <a:lnTo>
                    <a:pt x="35571" y="102702"/>
                  </a:lnTo>
                  <a:lnTo>
                    <a:pt x="40092" y="96156"/>
                  </a:lnTo>
                  <a:lnTo>
                    <a:pt x="45445" y="94131"/>
                  </a:lnTo>
                  <a:lnTo>
                    <a:pt x="51354" y="95121"/>
                  </a:lnTo>
                  <a:lnTo>
                    <a:pt x="64158" y="108699"/>
                  </a:lnTo>
                  <a:lnTo>
                    <a:pt x="105372" y="167775"/>
                  </a:lnTo>
                  <a:lnTo>
                    <a:pt x="133378" y="198279"/>
                  </a:lnTo>
                  <a:lnTo>
                    <a:pt x="142731" y="200818"/>
                  </a:lnTo>
                  <a:lnTo>
                    <a:pt x="165602" y="197400"/>
                  </a:lnTo>
                  <a:lnTo>
                    <a:pt x="199196" y="182321"/>
                  </a:lnTo>
                  <a:lnTo>
                    <a:pt x="225787" y="157446"/>
                  </a:lnTo>
                  <a:lnTo>
                    <a:pt x="259786" y="107257"/>
                  </a:lnTo>
                  <a:lnTo>
                    <a:pt x="283969" y="44426"/>
                  </a:lnTo>
                  <a:lnTo>
                    <a:pt x="298248" y="2338"/>
                  </a:lnTo>
                  <a:lnTo>
                    <a:pt x="300608" y="0"/>
                  </a:lnTo>
                  <a:lnTo>
                    <a:pt x="302181" y="3121"/>
                  </a:lnTo>
                  <a:lnTo>
                    <a:pt x="303743" y="62758"/>
                  </a:lnTo>
                  <a:lnTo>
                    <a:pt x="300031" y="123289"/>
                  </a:lnTo>
                  <a:lnTo>
                    <a:pt x="304281" y="175323"/>
                  </a:lnTo>
                  <a:lnTo>
                    <a:pt x="306290" y="231832"/>
                  </a:lnTo>
                  <a:lnTo>
                    <a:pt x="316739" y="294987"/>
                  </a:lnTo>
                  <a:lnTo>
                    <a:pt x="330068" y="347279"/>
                  </a:lnTo>
                  <a:lnTo>
                    <a:pt x="343966" y="395130"/>
                  </a:lnTo>
                  <a:lnTo>
                    <a:pt x="357969" y="412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67085" y="341480"/>
              <a:ext cx="144730" cy="216531"/>
            </a:xfrm>
            <a:custGeom>
              <a:avLst/>
              <a:gdLst/>
              <a:ahLst/>
              <a:cxnLst/>
              <a:rect l="0" t="0" r="0" b="0"/>
              <a:pathLst>
                <a:path w="144730" h="216531">
                  <a:moveTo>
                    <a:pt x="28832" y="90188"/>
                  </a:moveTo>
                  <a:lnTo>
                    <a:pt x="45600" y="95777"/>
                  </a:lnTo>
                  <a:lnTo>
                    <a:pt x="78384" y="93664"/>
                  </a:lnTo>
                  <a:lnTo>
                    <a:pt x="112144" y="80039"/>
                  </a:lnTo>
                  <a:lnTo>
                    <a:pt x="138785" y="61185"/>
                  </a:lnTo>
                  <a:lnTo>
                    <a:pt x="143078" y="53305"/>
                  </a:lnTo>
                  <a:lnTo>
                    <a:pt x="144729" y="35191"/>
                  </a:lnTo>
                  <a:lnTo>
                    <a:pt x="138443" y="18562"/>
                  </a:lnTo>
                  <a:lnTo>
                    <a:pt x="133491" y="10852"/>
                  </a:lnTo>
                  <a:lnTo>
                    <a:pt x="125511" y="5711"/>
                  </a:lnTo>
                  <a:lnTo>
                    <a:pt x="104166" y="0"/>
                  </a:lnTo>
                  <a:lnTo>
                    <a:pt x="82201" y="3701"/>
                  </a:lnTo>
                  <a:lnTo>
                    <a:pt x="53224" y="18939"/>
                  </a:lnTo>
                  <a:lnTo>
                    <a:pt x="22471" y="45048"/>
                  </a:lnTo>
                  <a:lnTo>
                    <a:pt x="6540" y="71354"/>
                  </a:lnTo>
                  <a:lnTo>
                    <a:pt x="0" y="112554"/>
                  </a:lnTo>
                  <a:lnTo>
                    <a:pt x="3651" y="150627"/>
                  </a:lnTo>
                  <a:lnTo>
                    <a:pt x="12181" y="170082"/>
                  </a:lnTo>
                  <a:lnTo>
                    <a:pt x="24941" y="186528"/>
                  </a:lnTo>
                  <a:lnTo>
                    <a:pt x="42310" y="201636"/>
                  </a:lnTo>
                  <a:lnTo>
                    <a:pt x="51855" y="205431"/>
                  </a:lnTo>
                  <a:lnTo>
                    <a:pt x="113060" y="216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88129" y="345941"/>
              <a:ext cx="176286" cy="180484"/>
            </a:xfrm>
            <a:custGeom>
              <a:avLst/>
              <a:gdLst/>
              <a:ahLst/>
              <a:cxnLst/>
              <a:rect l="0" t="0" r="0" b="0"/>
              <a:pathLst>
                <a:path w="176286" h="180484">
                  <a:moveTo>
                    <a:pt x="102586" y="75198"/>
                  </a:moveTo>
                  <a:lnTo>
                    <a:pt x="93010" y="36681"/>
                  </a:lnTo>
                  <a:lnTo>
                    <a:pt x="82343" y="18695"/>
                  </a:lnTo>
                  <a:lnTo>
                    <a:pt x="66683" y="6022"/>
                  </a:lnTo>
                  <a:lnTo>
                    <a:pt x="57594" y="1005"/>
                  </a:lnTo>
                  <a:lnTo>
                    <a:pt x="49195" y="0"/>
                  </a:lnTo>
                  <a:lnTo>
                    <a:pt x="33623" y="5122"/>
                  </a:lnTo>
                  <a:lnTo>
                    <a:pt x="22023" y="18317"/>
                  </a:lnTo>
                  <a:lnTo>
                    <a:pt x="5043" y="60973"/>
                  </a:lnTo>
                  <a:lnTo>
                    <a:pt x="0" y="120525"/>
                  </a:lnTo>
                  <a:lnTo>
                    <a:pt x="3569" y="145646"/>
                  </a:lnTo>
                  <a:lnTo>
                    <a:pt x="12175" y="165390"/>
                  </a:lnTo>
                  <a:lnTo>
                    <a:pt x="17746" y="173931"/>
                  </a:lnTo>
                  <a:lnTo>
                    <a:pt x="24969" y="178455"/>
                  </a:lnTo>
                  <a:lnTo>
                    <a:pt x="42353" y="180362"/>
                  </a:lnTo>
                  <a:lnTo>
                    <a:pt x="58658" y="174190"/>
                  </a:lnTo>
                  <a:lnTo>
                    <a:pt x="66281" y="169269"/>
                  </a:lnTo>
                  <a:lnTo>
                    <a:pt x="88189" y="139986"/>
                  </a:lnTo>
                  <a:lnTo>
                    <a:pt x="104638" y="104763"/>
                  </a:lnTo>
                  <a:lnTo>
                    <a:pt x="99209" y="114465"/>
                  </a:lnTo>
                  <a:lnTo>
                    <a:pt x="99164" y="122433"/>
                  </a:lnTo>
                  <a:lnTo>
                    <a:pt x="105355" y="140645"/>
                  </a:lnTo>
                  <a:lnTo>
                    <a:pt x="121993" y="165040"/>
                  </a:lnTo>
                  <a:lnTo>
                    <a:pt x="141237" y="173620"/>
                  </a:lnTo>
                  <a:lnTo>
                    <a:pt x="176285" y="180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90242" y="354056"/>
              <a:ext cx="183312" cy="169547"/>
            </a:xfrm>
            <a:custGeom>
              <a:avLst/>
              <a:gdLst/>
              <a:ahLst/>
              <a:cxnLst/>
              <a:rect l="0" t="0" r="0" b="0"/>
              <a:pathLst>
                <a:path w="183312" h="169547">
                  <a:moveTo>
                    <a:pt x="174214" y="24969"/>
                  </a:moveTo>
                  <a:lnTo>
                    <a:pt x="156233" y="9328"/>
                  </a:lnTo>
                  <a:lnTo>
                    <a:pt x="139316" y="1250"/>
                  </a:lnTo>
                  <a:lnTo>
                    <a:pt x="116980" y="0"/>
                  </a:lnTo>
                  <a:lnTo>
                    <a:pt x="70101" y="8729"/>
                  </a:lnTo>
                  <a:lnTo>
                    <a:pt x="20981" y="30123"/>
                  </a:lnTo>
                  <a:lnTo>
                    <a:pt x="2385" y="43248"/>
                  </a:lnTo>
                  <a:lnTo>
                    <a:pt x="0" y="48853"/>
                  </a:lnTo>
                  <a:lnTo>
                    <a:pt x="1919" y="53760"/>
                  </a:lnTo>
                  <a:lnTo>
                    <a:pt x="6708" y="58201"/>
                  </a:lnTo>
                  <a:lnTo>
                    <a:pt x="24508" y="63136"/>
                  </a:lnTo>
                  <a:lnTo>
                    <a:pt x="80323" y="74969"/>
                  </a:lnTo>
                  <a:lnTo>
                    <a:pt x="141124" y="91764"/>
                  </a:lnTo>
                  <a:lnTo>
                    <a:pt x="173769" y="107801"/>
                  </a:lnTo>
                  <a:lnTo>
                    <a:pt x="179766" y="117625"/>
                  </a:lnTo>
                  <a:lnTo>
                    <a:pt x="183311" y="144139"/>
                  </a:lnTo>
                  <a:lnTo>
                    <a:pt x="179109" y="153549"/>
                  </a:lnTo>
                  <a:lnTo>
                    <a:pt x="171628" y="159822"/>
                  </a:lnTo>
                  <a:lnTo>
                    <a:pt x="150838" y="166792"/>
                  </a:lnTo>
                  <a:lnTo>
                    <a:pt x="113995" y="169546"/>
                  </a:lnTo>
                  <a:lnTo>
                    <a:pt x="83841" y="163473"/>
                  </a:lnTo>
                  <a:lnTo>
                    <a:pt x="78871" y="160589"/>
                  </a:lnTo>
                  <a:lnTo>
                    <a:pt x="68929" y="151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70584" y="336911"/>
              <a:ext cx="152745" cy="203238"/>
            </a:xfrm>
            <a:custGeom>
              <a:avLst/>
              <a:gdLst/>
              <a:ahLst/>
              <a:cxnLst/>
              <a:rect l="0" t="0" r="0" b="0"/>
              <a:pathLst>
                <a:path w="152745" h="203238">
                  <a:moveTo>
                    <a:pt x="20214" y="0"/>
                  </a:moveTo>
                  <a:lnTo>
                    <a:pt x="3425" y="56215"/>
                  </a:lnTo>
                  <a:lnTo>
                    <a:pt x="0" y="114786"/>
                  </a:lnTo>
                  <a:lnTo>
                    <a:pt x="1871" y="141094"/>
                  </a:lnTo>
                  <a:lnTo>
                    <a:pt x="10502" y="160585"/>
                  </a:lnTo>
                  <a:lnTo>
                    <a:pt x="28515" y="184711"/>
                  </a:lnTo>
                  <a:lnTo>
                    <a:pt x="54259" y="201089"/>
                  </a:lnTo>
                  <a:lnTo>
                    <a:pt x="73949" y="203237"/>
                  </a:lnTo>
                  <a:lnTo>
                    <a:pt x="84113" y="202172"/>
                  </a:lnTo>
                  <a:lnTo>
                    <a:pt x="104765" y="191630"/>
                  </a:lnTo>
                  <a:lnTo>
                    <a:pt x="141030" y="161855"/>
                  </a:lnTo>
                  <a:lnTo>
                    <a:pt x="149949" y="138227"/>
                  </a:lnTo>
                  <a:lnTo>
                    <a:pt x="152744" y="110567"/>
                  </a:lnTo>
                  <a:lnTo>
                    <a:pt x="148125" y="67334"/>
                  </a:lnTo>
                  <a:lnTo>
                    <a:pt x="14655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11896" y="305326"/>
              <a:ext cx="52643" cy="196681"/>
            </a:xfrm>
            <a:custGeom>
              <a:avLst/>
              <a:gdLst/>
              <a:ahLst/>
              <a:cxnLst/>
              <a:rect l="0" t="0" r="0" b="0"/>
              <a:pathLst>
                <a:path w="52643" h="196681">
                  <a:moveTo>
                    <a:pt x="0" y="126342"/>
                  </a:moveTo>
                  <a:lnTo>
                    <a:pt x="19128" y="179047"/>
                  </a:lnTo>
                  <a:lnTo>
                    <a:pt x="31924" y="196680"/>
                  </a:lnTo>
                  <a:lnTo>
                    <a:pt x="6963" y="135918"/>
                  </a:lnTo>
                  <a:lnTo>
                    <a:pt x="2063" y="99413"/>
                  </a:lnTo>
                  <a:lnTo>
                    <a:pt x="6200" y="58962"/>
                  </a:lnTo>
                  <a:lnTo>
                    <a:pt x="14844" y="37514"/>
                  </a:lnTo>
                  <a:lnTo>
                    <a:pt x="26484" y="21352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48767" y="315362"/>
              <a:ext cx="136871" cy="190006"/>
            </a:xfrm>
            <a:custGeom>
              <a:avLst/>
              <a:gdLst/>
              <a:ahLst/>
              <a:cxnLst/>
              <a:rect l="0" t="0" r="0" b="0"/>
              <a:pathLst>
                <a:path w="136871" h="190006">
                  <a:moveTo>
                    <a:pt x="0" y="116306"/>
                  </a:moveTo>
                  <a:lnTo>
                    <a:pt x="5589" y="99538"/>
                  </a:lnTo>
                  <a:lnTo>
                    <a:pt x="11915" y="94599"/>
                  </a:lnTo>
                  <a:lnTo>
                    <a:pt x="73667" y="76012"/>
                  </a:lnTo>
                  <a:lnTo>
                    <a:pt x="126337" y="51021"/>
                  </a:lnTo>
                  <a:lnTo>
                    <a:pt x="132188" y="44706"/>
                  </a:lnTo>
                  <a:lnTo>
                    <a:pt x="134919" y="36987"/>
                  </a:lnTo>
                  <a:lnTo>
                    <a:pt x="135569" y="28332"/>
                  </a:lnTo>
                  <a:lnTo>
                    <a:pt x="130053" y="12476"/>
                  </a:lnTo>
                  <a:lnTo>
                    <a:pt x="125306" y="4972"/>
                  </a:lnTo>
                  <a:lnTo>
                    <a:pt x="117462" y="1139"/>
                  </a:lnTo>
                  <a:lnTo>
                    <a:pt x="96269" y="0"/>
                  </a:lnTo>
                  <a:lnTo>
                    <a:pt x="63619" y="5936"/>
                  </a:lnTo>
                  <a:lnTo>
                    <a:pt x="31718" y="26282"/>
                  </a:lnTo>
                  <a:lnTo>
                    <a:pt x="16826" y="44710"/>
                  </a:lnTo>
                  <a:lnTo>
                    <a:pt x="7478" y="65768"/>
                  </a:lnTo>
                  <a:lnTo>
                    <a:pt x="3385" y="102762"/>
                  </a:lnTo>
                  <a:lnTo>
                    <a:pt x="6574" y="125494"/>
                  </a:lnTo>
                  <a:lnTo>
                    <a:pt x="15010" y="144176"/>
                  </a:lnTo>
                  <a:lnTo>
                    <a:pt x="20535" y="152434"/>
                  </a:lnTo>
                  <a:lnTo>
                    <a:pt x="36033" y="164728"/>
                  </a:lnTo>
                  <a:lnTo>
                    <a:pt x="45079" y="169644"/>
                  </a:lnTo>
                  <a:lnTo>
                    <a:pt x="67608" y="171987"/>
                  </a:lnTo>
                  <a:lnTo>
                    <a:pt x="80167" y="170974"/>
                  </a:lnTo>
                  <a:lnTo>
                    <a:pt x="100360" y="176088"/>
                  </a:lnTo>
                  <a:lnTo>
                    <a:pt x="121763" y="185882"/>
                  </a:lnTo>
                  <a:lnTo>
                    <a:pt x="136870" y="190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07504" y="128031"/>
              <a:ext cx="141430" cy="366809"/>
            </a:xfrm>
            <a:custGeom>
              <a:avLst/>
              <a:gdLst/>
              <a:ahLst/>
              <a:cxnLst/>
              <a:rect l="0" t="0" r="0" b="0"/>
              <a:pathLst>
                <a:path w="141430" h="366809">
                  <a:moveTo>
                    <a:pt x="141429" y="19367"/>
                  </a:moveTo>
                  <a:lnTo>
                    <a:pt x="135839" y="2600"/>
                  </a:lnTo>
                  <a:lnTo>
                    <a:pt x="131853" y="0"/>
                  </a:lnTo>
                  <a:lnTo>
                    <a:pt x="126856" y="607"/>
                  </a:lnTo>
                  <a:lnTo>
                    <a:pt x="108644" y="12639"/>
                  </a:lnTo>
                  <a:lnTo>
                    <a:pt x="53644" y="72375"/>
                  </a:lnTo>
                  <a:lnTo>
                    <a:pt x="28725" y="106094"/>
                  </a:lnTo>
                  <a:lnTo>
                    <a:pt x="8477" y="163803"/>
                  </a:lnTo>
                  <a:lnTo>
                    <a:pt x="0" y="198644"/>
                  </a:lnTo>
                  <a:lnTo>
                    <a:pt x="9316" y="259944"/>
                  </a:lnTo>
                  <a:lnTo>
                    <a:pt x="30758" y="302155"/>
                  </a:lnTo>
                  <a:lnTo>
                    <a:pt x="60643" y="334236"/>
                  </a:lnTo>
                  <a:lnTo>
                    <a:pt x="89806" y="352868"/>
                  </a:lnTo>
                  <a:lnTo>
                    <a:pt x="120372" y="366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81901" y="350843"/>
              <a:ext cx="169280" cy="311721"/>
            </a:xfrm>
            <a:custGeom>
              <a:avLst/>
              <a:gdLst/>
              <a:ahLst/>
              <a:cxnLst/>
              <a:rect l="0" t="0" r="0" b="0"/>
              <a:pathLst>
                <a:path w="169280" h="311721">
                  <a:moveTo>
                    <a:pt x="40731" y="80825"/>
                  </a:moveTo>
                  <a:lnTo>
                    <a:pt x="40731" y="129756"/>
                  </a:lnTo>
                  <a:lnTo>
                    <a:pt x="46320" y="183297"/>
                  </a:lnTo>
                  <a:lnTo>
                    <a:pt x="50284" y="236074"/>
                  </a:lnTo>
                  <a:lnTo>
                    <a:pt x="51067" y="291559"/>
                  </a:lnTo>
                  <a:lnTo>
                    <a:pt x="50004" y="311355"/>
                  </a:lnTo>
                  <a:lnTo>
                    <a:pt x="48082" y="311720"/>
                  </a:lnTo>
                  <a:lnTo>
                    <a:pt x="42828" y="302768"/>
                  </a:lnTo>
                  <a:lnTo>
                    <a:pt x="23059" y="248431"/>
                  </a:lnTo>
                  <a:lnTo>
                    <a:pt x="5620" y="190937"/>
                  </a:lnTo>
                  <a:lnTo>
                    <a:pt x="0" y="135374"/>
                  </a:lnTo>
                  <a:lnTo>
                    <a:pt x="2010" y="75526"/>
                  </a:lnTo>
                  <a:lnTo>
                    <a:pt x="13325" y="29215"/>
                  </a:lnTo>
                  <a:lnTo>
                    <a:pt x="18951" y="20682"/>
                  </a:lnTo>
                  <a:lnTo>
                    <a:pt x="34561" y="8081"/>
                  </a:lnTo>
                  <a:lnTo>
                    <a:pt x="68669" y="0"/>
                  </a:lnTo>
                  <a:lnTo>
                    <a:pt x="108410" y="8783"/>
                  </a:lnTo>
                  <a:lnTo>
                    <a:pt x="144232" y="20615"/>
                  </a:lnTo>
                  <a:lnTo>
                    <a:pt x="153016" y="27817"/>
                  </a:lnTo>
                  <a:lnTo>
                    <a:pt x="165895" y="48297"/>
                  </a:lnTo>
                  <a:lnTo>
                    <a:pt x="169279" y="69877"/>
                  </a:lnTo>
                  <a:lnTo>
                    <a:pt x="168543" y="80546"/>
                  </a:lnTo>
                  <a:lnTo>
                    <a:pt x="164543" y="88827"/>
                  </a:lnTo>
                  <a:lnTo>
                    <a:pt x="150740" y="101149"/>
                  </a:lnTo>
                  <a:lnTo>
                    <a:pt x="123240" y="114663"/>
                  </a:lnTo>
                  <a:lnTo>
                    <a:pt x="103138" y="116141"/>
                  </a:lnTo>
                  <a:lnTo>
                    <a:pt x="51260" y="101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91088" y="350177"/>
              <a:ext cx="151828" cy="322466"/>
            </a:xfrm>
            <a:custGeom>
              <a:avLst/>
              <a:gdLst/>
              <a:ahLst/>
              <a:cxnLst/>
              <a:rect l="0" t="0" r="0" b="0"/>
              <a:pathLst>
                <a:path w="151828" h="322466">
                  <a:moveTo>
                    <a:pt x="84228" y="113076"/>
                  </a:moveTo>
                  <a:lnTo>
                    <a:pt x="92561" y="75598"/>
                  </a:lnTo>
                  <a:lnTo>
                    <a:pt x="90986" y="40750"/>
                  </a:lnTo>
                  <a:lnTo>
                    <a:pt x="84892" y="20100"/>
                  </a:lnTo>
                  <a:lnTo>
                    <a:pt x="74385" y="3123"/>
                  </a:lnTo>
                  <a:lnTo>
                    <a:pt x="67137" y="0"/>
                  </a:lnTo>
                  <a:lnTo>
                    <a:pt x="58796" y="257"/>
                  </a:lnTo>
                  <a:lnTo>
                    <a:pt x="41339" y="6783"/>
                  </a:lnTo>
                  <a:lnTo>
                    <a:pt x="25782" y="17482"/>
                  </a:lnTo>
                  <a:lnTo>
                    <a:pt x="14188" y="36275"/>
                  </a:lnTo>
                  <a:lnTo>
                    <a:pt x="9459" y="47837"/>
                  </a:lnTo>
                  <a:lnTo>
                    <a:pt x="7323" y="73163"/>
                  </a:lnTo>
                  <a:lnTo>
                    <a:pt x="11444" y="97677"/>
                  </a:lnTo>
                  <a:lnTo>
                    <a:pt x="21073" y="116371"/>
                  </a:lnTo>
                  <a:lnTo>
                    <a:pt x="28087" y="119952"/>
                  </a:lnTo>
                  <a:lnTo>
                    <a:pt x="36272" y="120000"/>
                  </a:lnTo>
                  <a:lnTo>
                    <a:pt x="64559" y="108889"/>
                  </a:lnTo>
                  <a:lnTo>
                    <a:pt x="83675" y="96007"/>
                  </a:lnTo>
                  <a:lnTo>
                    <a:pt x="99970" y="78584"/>
                  </a:lnTo>
                  <a:lnTo>
                    <a:pt x="104082" y="78383"/>
                  </a:lnTo>
                  <a:lnTo>
                    <a:pt x="105653" y="84098"/>
                  </a:lnTo>
                  <a:lnTo>
                    <a:pt x="110947" y="129709"/>
                  </a:lnTo>
                  <a:lnTo>
                    <a:pt x="130493" y="183779"/>
                  </a:lnTo>
                  <a:lnTo>
                    <a:pt x="146832" y="239520"/>
                  </a:lnTo>
                  <a:lnTo>
                    <a:pt x="151827" y="266369"/>
                  </a:lnTo>
                  <a:lnTo>
                    <a:pt x="150147" y="290001"/>
                  </a:lnTo>
                  <a:lnTo>
                    <a:pt x="142382" y="309083"/>
                  </a:lnTo>
                  <a:lnTo>
                    <a:pt x="137035" y="317447"/>
                  </a:lnTo>
                  <a:lnTo>
                    <a:pt x="127622" y="321853"/>
                  </a:lnTo>
                  <a:lnTo>
                    <a:pt x="86427" y="322465"/>
                  </a:lnTo>
                  <a:lnTo>
                    <a:pt x="29464" y="312191"/>
                  </a:lnTo>
                  <a:lnTo>
                    <a:pt x="0" y="302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80642" y="281657"/>
              <a:ext cx="200043" cy="235897"/>
            </a:xfrm>
            <a:custGeom>
              <a:avLst/>
              <a:gdLst/>
              <a:ahLst/>
              <a:cxnLst/>
              <a:rect l="0" t="0" r="0" b="0"/>
              <a:pathLst>
                <a:path w="200043" h="235897">
                  <a:moveTo>
                    <a:pt x="0" y="44726"/>
                  </a:moveTo>
                  <a:lnTo>
                    <a:pt x="5590" y="22369"/>
                  </a:lnTo>
                  <a:lnTo>
                    <a:pt x="10745" y="14614"/>
                  </a:lnTo>
                  <a:lnTo>
                    <a:pt x="25833" y="2877"/>
                  </a:lnTo>
                  <a:lnTo>
                    <a:pt x="50476" y="0"/>
                  </a:lnTo>
                  <a:lnTo>
                    <a:pt x="65236" y="871"/>
                  </a:lnTo>
                  <a:lnTo>
                    <a:pt x="87876" y="11197"/>
                  </a:lnTo>
                  <a:lnTo>
                    <a:pt x="121473" y="40832"/>
                  </a:lnTo>
                  <a:lnTo>
                    <a:pt x="137898" y="73338"/>
                  </a:lnTo>
                  <a:lnTo>
                    <a:pt x="138995" y="118194"/>
                  </a:lnTo>
                  <a:lnTo>
                    <a:pt x="127715" y="168943"/>
                  </a:lnTo>
                  <a:lnTo>
                    <a:pt x="104170" y="209643"/>
                  </a:lnTo>
                  <a:lnTo>
                    <a:pt x="89581" y="224477"/>
                  </a:lnTo>
                  <a:lnTo>
                    <a:pt x="71400" y="234970"/>
                  </a:lnTo>
                  <a:lnTo>
                    <a:pt x="60468" y="235896"/>
                  </a:lnTo>
                  <a:lnTo>
                    <a:pt x="35844" y="230686"/>
                  </a:lnTo>
                  <a:lnTo>
                    <a:pt x="26236" y="224851"/>
                  </a:lnTo>
                  <a:lnTo>
                    <a:pt x="12440" y="209010"/>
                  </a:lnTo>
                  <a:lnTo>
                    <a:pt x="10633" y="201042"/>
                  </a:lnTo>
                  <a:lnTo>
                    <a:pt x="11768" y="193390"/>
                  </a:lnTo>
                  <a:lnTo>
                    <a:pt x="14865" y="185949"/>
                  </a:lnTo>
                  <a:lnTo>
                    <a:pt x="35990" y="164299"/>
                  </a:lnTo>
                  <a:lnTo>
                    <a:pt x="45051" y="160706"/>
                  </a:lnTo>
                  <a:lnTo>
                    <a:pt x="64476" y="159834"/>
                  </a:lnTo>
                  <a:lnTo>
                    <a:pt x="126457" y="184197"/>
                  </a:lnTo>
                  <a:lnTo>
                    <a:pt x="175880" y="205653"/>
                  </a:lnTo>
                  <a:lnTo>
                    <a:pt x="200042" y="223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38266" y="284269"/>
              <a:ext cx="16118" cy="210571"/>
            </a:xfrm>
            <a:custGeom>
              <a:avLst/>
              <a:gdLst/>
              <a:ahLst/>
              <a:cxnLst/>
              <a:rect l="0" t="0" r="0" b="0"/>
              <a:pathLst>
                <a:path w="16118" h="210571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902" y="92999"/>
                  </a:lnTo>
                  <a:lnTo>
                    <a:pt x="5453" y="147745"/>
                  </a:lnTo>
                  <a:lnTo>
                    <a:pt x="8668" y="183376"/>
                  </a:lnTo>
                  <a:lnTo>
                    <a:pt x="1611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56379" y="252461"/>
              <a:ext cx="142562" cy="237174"/>
            </a:xfrm>
            <a:custGeom>
              <a:avLst/>
              <a:gdLst/>
              <a:ahLst/>
              <a:cxnLst/>
              <a:rect l="0" t="0" r="0" b="0"/>
              <a:pathLst>
                <a:path w="142562" h="237174">
                  <a:moveTo>
                    <a:pt x="129631" y="52865"/>
                  </a:moveTo>
                  <a:lnTo>
                    <a:pt x="91258" y="96828"/>
                  </a:lnTo>
                  <a:lnTo>
                    <a:pt x="63587" y="158312"/>
                  </a:lnTo>
                  <a:lnTo>
                    <a:pt x="52611" y="195373"/>
                  </a:lnTo>
                  <a:lnTo>
                    <a:pt x="52548" y="206362"/>
                  </a:lnTo>
                  <a:lnTo>
                    <a:pt x="58717" y="224811"/>
                  </a:lnTo>
                  <a:lnTo>
                    <a:pt x="65977" y="230667"/>
                  </a:lnTo>
                  <a:lnTo>
                    <a:pt x="86523" y="237173"/>
                  </a:lnTo>
                  <a:lnTo>
                    <a:pt x="97383" y="235398"/>
                  </a:lnTo>
                  <a:lnTo>
                    <a:pt x="118808" y="224068"/>
                  </a:lnTo>
                  <a:lnTo>
                    <a:pt x="133789" y="207334"/>
                  </a:lnTo>
                  <a:lnTo>
                    <a:pt x="139422" y="197958"/>
                  </a:lnTo>
                  <a:lnTo>
                    <a:pt x="142561" y="178182"/>
                  </a:lnTo>
                  <a:lnTo>
                    <a:pt x="141760" y="167995"/>
                  </a:lnTo>
                  <a:lnTo>
                    <a:pt x="137717" y="160034"/>
                  </a:lnTo>
                  <a:lnTo>
                    <a:pt x="123867" y="148069"/>
                  </a:lnTo>
                  <a:lnTo>
                    <a:pt x="65954" y="123402"/>
                  </a:lnTo>
                  <a:lnTo>
                    <a:pt x="32651" y="100680"/>
                  </a:lnTo>
                  <a:lnTo>
                    <a:pt x="11860" y="79381"/>
                  </a:lnTo>
                  <a:lnTo>
                    <a:pt x="2029" y="61140"/>
                  </a:lnTo>
                  <a:lnTo>
                    <a:pt x="0" y="41335"/>
                  </a:lnTo>
                  <a:lnTo>
                    <a:pt x="4167" y="22004"/>
                  </a:lnTo>
                  <a:lnTo>
                    <a:pt x="13818" y="5614"/>
                  </a:lnTo>
                  <a:lnTo>
                    <a:pt x="20836" y="1477"/>
                  </a:lnTo>
                  <a:lnTo>
                    <a:pt x="37994" y="0"/>
                  </a:lnTo>
                  <a:lnTo>
                    <a:pt x="84808" y="8526"/>
                  </a:lnTo>
                  <a:lnTo>
                    <a:pt x="108575" y="10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86010" y="168455"/>
              <a:ext cx="122567" cy="410613"/>
            </a:xfrm>
            <a:custGeom>
              <a:avLst/>
              <a:gdLst/>
              <a:ahLst/>
              <a:cxnLst/>
              <a:rect l="0" t="0" r="0" b="0"/>
              <a:pathLst>
                <a:path w="122567" h="410613">
                  <a:moveTo>
                    <a:pt x="0" y="0"/>
                  </a:moveTo>
                  <a:lnTo>
                    <a:pt x="35917" y="53875"/>
                  </a:lnTo>
                  <a:lnTo>
                    <a:pt x="68876" y="115922"/>
                  </a:lnTo>
                  <a:lnTo>
                    <a:pt x="87565" y="174060"/>
                  </a:lnTo>
                  <a:lnTo>
                    <a:pt x="113596" y="234098"/>
                  </a:lnTo>
                  <a:lnTo>
                    <a:pt x="122566" y="277593"/>
                  </a:lnTo>
                  <a:lnTo>
                    <a:pt x="122325" y="308209"/>
                  </a:lnTo>
                  <a:lnTo>
                    <a:pt x="114418" y="333514"/>
                  </a:lnTo>
                  <a:lnTo>
                    <a:pt x="91224" y="367491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2155" y="580757"/>
              <a:ext cx="8422800" cy="166767"/>
            </a:xfrm>
            <a:custGeom>
              <a:avLst/>
              <a:gdLst/>
              <a:ahLst/>
              <a:cxnLst/>
              <a:rect l="0" t="0" r="0" b="0"/>
              <a:pathLst>
                <a:path w="8422800" h="166767">
                  <a:moveTo>
                    <a:pt x="8422799" y="19367"/>
                  </a:moveTo>
                  <a:lnTo>
                    <a:pt x="8417209" y="2599"/>
                  </a:lnTo>
                  <a:lnTo>
                    <a:pt x="8413223" y="0"/>
                  </a:lnTo>
                  <a:lnTo>
                    <a:pt x="8408226" y="606"/>
                  </a:lnTo>
                  <a:lnTo>
                    <a:pt x="8402555" y="3350"/>
                  </a:lnTo>
                  <a:lnTo>
                    <a:pt x="8346895" y="11235"/>
                  </a:lnTo>
                  <a:lnTo>
                    <a:pt x="8286922" y="17761"/>
                  </a:lnTo>
                  <a:lnTo>
                    <a:pt x="8227156" y="19050"/>
                  </a:lnTo>
                  <a:lnTo>
                    <a:pt x="8173409" y="22424"/>
                  </a:lnTo>
                  <a:lnTo>
                    <a:pt x="8123062" y="28419"/>
                  </a:lnTo>
                  <a:lnTo>
                    <a:pt x="8062445" y="24487"/>
                  </a:lnTo>
                  <a:lnTo>
                    <a:pt x="8015770" y="28293"/>
                  </a:lnTo>
                  <a:lnTo>
                    <a:pt x="7963726" y="29421"/>
                  </a:lnTo>
                  <a:lnTo>
                    <a:pt x="7912430" y="32874"/>
                  </a:lnTo>
                  <a:lnTo>
                    <a:pt x="7855897" y="38187"/>
                  </a:lnTo>
                  <a:lnTo>
                    <a:pt x="7805222" y="39761"/>
                  </a:lnTo>
                  <a:lnTo>
                    <a:pt x="7757452" y="40227"/>
                  </a:lnTo>
                  <a:lnTo>
                    <a:pt x="7706252" y="37246"/>
                  </a:lnTo>
                  <a:lnTo>
                    <a:pt x="7654038" y="35193"/>
                  </a:lnTo>
                  <a:lnTo>
                    <a:pt x="7604642" y="38874"/>
                  </a:lnTo>
                  <a:lnTo>
                    <a:pt x="7557251" y="39965"/>
                  </a:lnTo>
                  <a:lnTo>
                    <a:pt x="7506163" y="40288"/>
                  </a:lnTo>
                  <a:lnTo>
                    <a:pt x="7457102" y="40384"/>
                  </a:lnTo>
                  <a:lnTo>
                    <a:pt x="7398602" y="40416"/>
                  </a:lnTo>
                  <a:lnTo>
                    <a:pt x="7350492" y="40421"/>
                  </a:lnTo>
                  <a:lnTo>
                    <a:pt x="7289069" y="47659"/>
                  </a:lnTo>
                  <a:lnTo>
                    <a:pt x="7240179" y="49977"/>
                  </a:lnTo>
                  <a:lnTo>
                    <a:pt x="7178026" y="50760"/>
                  </a:lnTo>
                  <a:lnTo>
                    <a:pt x="7127079" y="47776"/>
                  </a:lnTo>
                  <a:lnTo>
                    <a:pt x="7074939" y="42602"/>
                  </a:lnTo>
                  <a:lnTo>
                    <a:pt x="7016097" y="46443"/>
                  </a:lnTo>
                  <a:lnTo>
                    <a:pt x="6961104" y="50062"/>
                  </a:lnTo>
                  <a:lnTo>
                    <a:pt x="6901368" y="53896"/>
                  </a:lnTo>
                  <a:lnTo>
                    <a:pt x="6838312" y="59983"/>
                  </a:lnTo>
                  <a:lnTo>
                    <a:pt x="6778808" y="61037"/>
                  </a:lnTo>
                  <a:lnTo>
                    <a:pt x="6722313" y="61349"/>
                  </a:lnTo>
                  <a:lnTo>
                    <a:pt x="6668530" y="67031"/>
                  </a:lnTo>
                  <a:lnTo>
                    <a:pt x="6615548" y="70534"/>
                  </a:lnTo>
                  <a:lnTo>
                    <a:pt x="6554820" y="72888"/>
                  </a:lnTo>
                  <a:lnTo>
                    <a:pt x="6501576" y="80285"/>
                  </a:lnTo>
                  <a:lnTo>
                    <a:pt x="6458716" y="78751"/>
                  </a:lnTo>
                  <a:lnTo>
                    <a:pt x="6401613" y="73341"/>
                  </a:lnTo>
                  <a:lnTo>
                    <a:pt x="6351239" y="77993"/>
                  </a:lnTo>
                  <a:lnTo>
                    <a:pt x="6299268" y="75602"/>
                  </a:lnTo>
                  <a:lnTo>
                    <a:pt x="6238880" y="71549"/>
                  </a:lnTo>
                  <a:lnTo>
                    <a:pt x="6185704" y="63816"/>
                  </a:lnTo>
                  <a:lnTo>
                    <a:pt x="6136617" y="62173"/>
                  </a:lnTo>
                  <a:lnTo>
                    <a:pt x="6085028" y="64805"/>
                  </a:lnTo>
                  <a:lnTo>
                    <a:pt x="6035818" y="69875"/>
                  </a:lnTo>
                  <a:lnTo>
                    <a:pt x="6007251" y="68721"/>
                  </a:lnTo>
                  <a:lnTo>
                    <a:pt x="5954078" y="55155"/>
                  </a:lnTo>
                  <a:lnTo>
                    <a:pt x="5904990" y="55317"/>
                  </a:lnTo>
                  <a:lnTo>
                    <a:pt x="5853402" y="62774"/>
                  </a:lnTo>
                  <a:lnTo>
                    <a:pt x="5807310" y="66153"/>
                  </a:lnTo>
                  <a:lnTo>
                    <a:pt x="5782860" y="64727"/>
                  </a:lnTo>
                  <a:lnTo>
                    <a:pt x="5732328" y="70224"/>
                  </a:lnTo>
                  <a:lnTo>
                    <a:pt x="5680579" y="71480"/>
                  </a:lnTo>
                  <a:lnTo>
                    <a:pt x="5623913" y="71853"/>
                  </a:lnTo>
                  <a:lnTo>
                    <a:pt x="5563541" y="77568"/>
                  </a:lnTo>
                  <a:lnTo>
                    <a:pt x="5501009" y="89961"/>
                  </a:lnTo>
                  <a:lnTo>
                    <a:pt x="5448524" y="99035"/>
                  </a:lnTo>
                  <a:lnTo>
                    <a:pt x="5389039" y="102244"/>
                  </a:lnTo>
                  <a:lnTo>
                    <a:pt x="5326960" y="103195"/>
                  </a:lnTo>
                  <a:lnTo>
                    <a:pt x="5264112" y="103476"/>
                  </a:lnTo>
                  <a:lnTo>
                    <a:pt x="5201037" y="103560"/>
                  </a:lnTo>
                  <a:lnTo>
                    <a:pt x="5158946" y="103579"/>
                  </a:lnTo>
                  <a:lnTo>
                    <a:pt x="5113723" y="103588"/>
                  </a:lnTo>
                  <a:lnTo>
                    <a:pt x="5067497" y="103592"/>
                  </a:lnTo>
                  <a:lnTo>
                    <a:pt x="5023555" y="103593"/>
                  </a:lnTo>
                  <a:lnTo>
                    <a:pt x="4977509" y="106714"/>
                  </a:lnTo>
                  <a:lnTo>
                    <a:pt x="4918026" y="108808"/>
                  </a:lnTo>
                  <a:lnTo>
                    <a:pt x="4878175" y="108259"/>
                  </a:lnTo>
                  <a:lnTo>
                    <a:pt x="4855184" y="110347"/>
                  </a:lnTo>
                  <a:lnTo>
                    <a:pt x="4808709" y="108395"/>
                  </a:lnTo>
                  <a:lnTo>
                    <a:pt x="4783366" y="110407"/>
                  </a:lnTo>
                  <a:lnTo>
                    <a:pt x="4738501" y="108407"/>
                  </a:lnTo>
                  <a:lnTo>
                    <a:pt x="4693961" y="115549"/>
                  </a:lnTo>
                  <a:lnTo>
                    <a:pt x="4632021" y="125074"/>
                  </a:lnTo>
                  <a:lnTo>
                    <a:pt x="4575454" y="132186"/>
                  </a:lnTo>
                  <a:lnTo>
                    <a:pt x="4519698" y="134293"/>
                  </a:lnTo>
                  <a:lnTo>
                    <a:pt x="4474763" y="135956"/>
                  </a:lnTo>
                  <a:lnTo>
                    <a:pt x="4427496" y="140594"/>
                  </a:lnTo>
                  <a:lnTo>
                    <a:pt x="4377203" y="138604"/>
                  </a:lnTo>
                  <a:lnTo>
                    <a:pt x="4316853" y="144262"/>
                  </a:lnTo>
                  <a:lnTo>
                    <a:pt x="4256423" y="152169"/>
                  </a:lnTo>
                  <a:lnTo>
                    <a:pt x="4203813" y="156202"/>
                  </a:lnTo>
                  <a:lnTo>
                    <a:pt x="4141431" y="161946"/>
                  </a:lnTo>
                  <a:lnTo>
                    <a:pt x="4091752" y="159619"/>
                  </a:lnTo>
                  <a:lnTo>
                    <a:pt x="4036164" y="161888"/>
                  </a:lnTo>
                  <a:lnTo>
                    <a:pt x="4011854" y="159918"/>
                  </a:lnTo>
                  <a:lnTo>
                    <a:pt x="3958120" y="161947"/>
                  </a:lnTo>
                  <a:lnTo>
                    <a:pt x="3916425" y="161049"/>
                  </a:lnTo>
                  <a:lnTo>
                    <a:pt x="3865076" y="165072"/>
                  </a:lnTo>
                  <a:lnTo>
                    <a:pt x="3807358" y="166264"/>
                  </a:lnTo>
                  <a:lnTo>
                    <a:pt x="3745934" y="166667"/>
                  </a:lnTo>
                  <a:lnTo>
                    <a:pt x="3685231" y="166746"/>
                  </a:lnTo>
                  <a:lnTo>
                    <a:pt x="3643754" y="166757"/>
                  </a:lnTo>
                  <a:lnTo>
                    <a:pt x="3598024" y="166762"/>
                  </a:lnTo>
                  <a:lnTo>
                    <a:pt x="3535599" y="166765"/>
                  </a:lnTo>
                  <a:lnTo>
                    <a:pt x="3478108" y="166765"/>
                  </a:lnTo>
                  <a:lnTo>
                    <a:pt x="3418570" y="166766"/>
                  </a:lnTo>
                  <a:lnTo>
                    <a:pt x="3356531" y="166766"/>
                  </a:lnTo>
                  <a:lnTo>
                    <a:pt x="3299216" y="160700"/>
                  </a:lnTo>
                  <a:lnTo>
                    <a:pt x="3245953" y="162101"/>
                  </a:lnTo>
                  <a:lnTo>
                    <a:pt x="3221962" y="160013"/>
                  </a:lnTo>
                  <a:lnTo>
                    <a:pt x="3171552" y="161966"/>
                  </a:lnTo>
                  <a:lnTo>
                    <a:pt x="3147951" y="159953"/>
                  </a:lnTo>
                  <a:lnTo>
                    <a:pt x="3094671" y="161954"/>
                  </a:lnTo>
                  <a:lnTo>
                    <a:pt x="3033498" y="157366"/>
                  </a:lnTo>
                  <a:lnTo>
                    <a:pt x="2972324" y="155290"/>
                  </a:lnTo>
                  <a:lnTo>
                    <a:pt x="2922307" y="149068"/>
                  </a:lnTo>
                  <a:lnTo>
                    <a:pt x="2871613" y="145534"/>
                  </a:lnTo>
                  <a:lnTo>
                    <a:pt x="2808849" y="140692"/>
                  </a:lnTo>
                  <a:lnTo>
                    <a:pt x="2764036" y="141103"/>
                  </a:lnTo>
                  <a:lnTo>
                    <a:pt x="2706274" y="136350"/>
                  </a:lnTo>
                  <a:lnTo>
                    <a:pt x="2646945" y="128176"/>
                  </a:lnTo>
                  <a:lnTo>
                    <a:pt x="2587045" y="125348"/>
                  </a:lnTo>
                  <a:lnTo>
                    <a:pt x="2524824" y="124789"/>
                  </a:lnTo>
                  <a:lnTo>
                    <a:pt x="2476069" y="124693"/>
                  </a:lnTo>
                  <a:lnTo>
                    <a:pt x="2424579" y="113485"/>
                  </a:lnTo>
                  <a:lnTo>
                    <a:pt x="2362014" y="111614"/>
                  </a:lnTo>
                  <a:lnTo>
                    <a:pt x="2312926" y="106491"/>
                  </a:lnTo>
                  <a:lnTo>
                    <a:pt x="2250705" y="97928"/>
                  </a:lnTo>
                  <a:lnTo>
                    <a:pt x="2218110" y="90548"/>
                  </a:lnTo>
                  <a:lnTo>
                    <a:pt x="2155936" y="89103"/>
                  </a:lnTo>
                  <a:lnTo>
                    <a:pt x="2104987" y="84483"/>
                  </a:lnTo>
                  <a:lnTo>
                    <a:pt x="2055965" y="83114"/>
                  </a:lnTo>
                  <a:lnTo>
                    <a:pt x="2008685" y="79589"/>
                  </a:lnTo>
                  <a:lnTo>
                    <a:pt x="1957632" y="77375"/>
                  </a:lnTo>
                  <a:lnTo>
                    <a:pt x="1905460" y="77888"/>
                  </a:lnTo>
                  <a:lnTo>
                    <a:pt x="1852957" y="76871"/>
                  </a:lnTo>
                  <a:lnTo>
                    <a:pt x="1800356" y="77739"/>
                  </a:lnTo>
                  <a:lnTo>
                    <a:pt x="1747725" y="73707"/>
                  </a:lnTo>
                  <a:lnTo>
                    <a:pt x="1695087" y="72512"/>
                  </a:lnTo>
                  <a:lnTo>
                    <a:pt x="1642445" y="72158"/>
                  </a:lnTo>
                  <a:lnTo>
                    <a:pt x="1589803" y="68934"/>
                  </a:lnTo>
                  <a:lnTo>
                    <a:pt x="1540280" y="63689"/>
                  </a:lnTo>
                  <a:lnTo>
                    <a:pt x="1492851" y="62135"/>
                  </a:lnTo>
                  <a:lnTo>
                    <a:pt x="1441754" y="58555"/>
                  </a:lnTo>
                  <a:lnTo>
                    <a:pt x="1386450" y="53205"/>
                  </a:lnTo>
                  <a:lnTo>
                    <a:pt x="1328729" y="51620"/>
                  </a:lnTo>
                  <a:lnTo>
                    <a:pt x="1271462" y="51150"/>
                  </a:lnTo>
                  <a:lnTo>
                    <a:pt x="1213160" y="47891"/>
                  </a:lnTo>
                  <a:lnTo>
                    <a:pt x="1158841" y="45756"/>
                  </a:lnTo>
                  <a:lnTo>
                    <a:pt x="1108821" y="46293"/>
                  </a:lnTo>
                  <a:lnTo>
                    <a:pt x="1061245" y="42163"/>
                  </a:lnTo>
                  <a:lnTo>
                    <a:pt x="1010104" y="40939"/>
                  </a:lnTo>
                  <a:lnTo>
                    <a:pt x="957906" y="40576"/>
                  </a:lnTo>
                  <a:lnTo>
                    <a:pt x="905395" y="40469"/>
                  </a:lnTo>
                  <a:lnTo>
                    <a:pt x="852792" y="40437"/>
                  </a:lnTo>
                  <a:lnTo>
                    <a:pt x="800161" y="40428"/>
                  </a:lnTo>
                  <a:lnTo>
                    <a:pt x="747522" y="37305"/>
                  </a:lnTo>
                  <a:lnTo>
                    <a:pt x="691761" y="35210"/>
                  </a:lnTo>
                  <a:lnTo>
                    <a:pt x="633905" y="35760"/>
                  </a:lnTo>
                  <a:lnTo>
                    <a:pt x="579718" y="31633"/>
                  </a:lnTo>
                  <a:lnTo>
                    <a:pt x="529737" y="30410"/>
                  </a:lnTo>
                  <a:lnTo>
                    <a:pt x="482173" y="30048"/>
                  </a:lnTo>
                  <a:lnTo>
                    <a:pt x="431035" y="33060"/>
                  </a:lnTo>
                  <a:lnTo>
                    <a:pt x="381958" y="35122"/>
                  </a:lnTo>
                  <a:lnTo>
                    <a:pt x="334661" y="34564"/>
                  </a:lnTo>
                  <a:lnTo>
                    <a:pt x="283602" y="35568"/>
                  </a:lnTo>
                  <a:lnTo>
                    <a:pt x="231429" y="34696"/>
                  </a:lnTo>
                  <a:lnTo>
                    <a:pt x="178926" y="35607"/>
                  </a:lnTo>
                  <a:lnTo>
                    <a:pt x="126325" y="31588"/>
                  </a:lnTo>
                  <a:lnTo>
                    <a:pt x="67455" y="33516"/>
                  </a:lnTo>
                  <a:lnTo>
                    <a:pt x="19987" y="38377"/>
                  </a:lnTo>
                  <a:lnTo>
                    <a:pt x="0" y="40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79025" y="937036"/>
            <a:ext cx="1484520" cy="668140"/>
            <a:chOff x="379025" y="937036"/>
            <a:chExt cx="1484520" cy="668140"/>
          </a:xfrm>
        </p:grpSpPr>
        <p:sp>
          <p:nvSpPr>
            <p:cNvPr id="39" name="Freeform 38"/>
            <p:cNvSpPr/>
            <p:nvPr/>
          </p:nvSpPr>
          <p:spPr>
            <a:xfrm>
              <a:off x="415550" y="937036"/>
              <a:ext cx="289860" cy="505369"/>
            </a:xfrm>
            <a:custGeom>
              <a:avLst/>
              <a:gdLst/>
              <a:ahLst/>
              <a:cxnLst/>
              <a:rect l="0" t="0" r="0" b="0"/>
              <a:pathLst>
                <a:path w="289860" h="505369">
                  <a:moveTo>
                    <a:pt x="5589" y="0"/>
                  </a:moveTo>
                  <a:lnTo>
                    <a:pt x="0" y="16767"/>
                  </a:lnTo>
                  <a:lnTo>
                    <a:pt x="3272" y="77921"/>
                  </a:lnTo>
                  <a:lnTo>
                    <a:pt x="4903" y="130062"/>
                  </a:lnTo>
                  <a:lnTo>
                    <a:pt x="5386" y="183726"/>
                  </a:lnTo>
                  <a:lnTo>
                    <a:pt x="5529" y="243560"/>
                  </a:lnTo>
                  <a:lnTo>
                    <a:pt x="5572" y="305743"/>
                  </a:lnTo>
                  <a:lnTo>
                    <a:pt x="5584" y="367451"/>
                  </a:lnTo>
                  <a:lnTo>
                    <a:pt x="5588" y="422129"/>
                  </a:lnTo>
                  <a:lnTo>
                    <a:pt x="2470" y="480000"/>
                  </a:lnTo>
                  <a:lnTo>
                    <a:pt x="0" y="491966"/>
                  </a:lnTo>
                  <a:lnTo>
                    <a:pt x="1863" y="498773"/>
                  </a:lnTo>
                  <a:lnTo>
                    <a:pt x="6615" y="502141"/>
                  </a:lnTo>
                  <a:lnTo>
                    <a:pt x="13292" y="503216"/>
                  </a:lnTo>
                  <a:lnTo>
                    <a:pt x="70699" y="485298"/>
                  </a:lnTo>
                  <a:lnTo>
                    <a:pt x="130885" y="476057"/>
                  </a:lnTo>
                  <a:lnTo>
                    <a:pt x="189523" y="482637"/>
                  </a:lnTo>
                  <a:lnTo>
                    <a:pt x="247010" y="498591"/>
                  </a:lnTo>
                  <a:lnTo>
                    <a:pt x="289859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3428" y="1200267"/>
              <a:ext cx="150438" cy="213612"/>
            </a:xfrm>
            <a:custGeom>
              <a:avLst/>
              <a:gdLst/>
              <a:ahLst/>
              <a:cxnLst/>
              <a:rect l="0" t="0" r="0" b="0"/>
              <a:pathLst>
                <a:path w="150438" h="213612">
                  <a:moveTo>
                    <a:pt x="13566" y="126323"/>
                  </a:moveTo>
                  <a:lnTo>
                    <a:pt x="57529" y="106080"/>
                  </a:lnTo>
                  <a:lnTo>
                    <a:pt x="113424" y="66425"/>
                  </a:lnTo>
                  <a:lnTo>
                    <a:pt x="135831" y="45535"/>
                  </a:lnTo>
                  <a:lnTo>
                    <a:pt x="139530" y="37369"/>
                  </a:lnTo>
                  <a:lnTo>
                    <a:pt x="140520" y="18938"/>
                  </a:lnTo>
                  <a:lnTo>
                    <a:pt x="135637" y="11449"/>
                  </a:lnTo>
                  <a:lnTo>
                    <a:pt x="117733" y="9"/>
                  </a:lnTo>
                  <a:lnTo>
                    <a:pt x="106407" y="0"/>
                  </a:lnTo>
                  <a:lnTo>
                    <a:pt x="69281" y="15584"/>
                  </a:lnTo>
                  <a:lnTo>
                    <a:pt x="36703" y="36710"/>
                  </a:lnTo>
                  <a:lnTo>
                    <a:pt x="19560" y="54910"/>
                  </a:lnTo>
                  <a:lnTo>
                    <a:pt x="2344" y="96065"/>
                  </a:lnTo>
                  <a:lnTo>
                    <a:pt x="0" y="122234"/>
                  </a:lnTo>
                  <a:lnTo>
                    <a:pt x="4027" y="145563"/>
                  </a:lnTo>
                  <a:lnTo>
                    <a:pt x="19449" y="177257"/>
                  </a:lnTo>
                  <a:lnTo>
                    <a:pt x="32168" y="194194"/>
                  </a:lnTo>
                  <a:lnTo>
                    <a:pt x="58073" y="211294"/>
                  </a:lnTo>
                  <a:lnTo>
                    <a:pt x="84040" y="213611"/>
                  </a:lnTo>
                  <a:lnTo>
                    <a:pt x="122185" y="211458"/>
                  </a:lnTo>
                  <a:lnTo>
                    <a:pt x="150437" y="210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31447" y="1227280"/>
              <a:ext cx="157220" cy="172080"/>
            </a:xfrm>
            <a:custGeom>
              <a:avLst/>
              <a:gdLst/>
              <a:ahLst/>
              <a:cxnLst/>
              <a:rect l="0" t="0" r="0" b="0"/>
              <a:pathLst>
                <a:path w="157220" h="172080">
                  <a:moveTo>
                    <a:pt x="5589" y="46668"/>
                  </a:moveTo>
                  <a:lnTo>
                    <a:pt x="0" y="69025"/>
                  </a:lnTo>
                  <a:lnTo>
                    <a:pt x="3495" y="89359"/>
                  </a:lnTo>
                  <a:lnTo>
                    <a:pt x="21691" y="142670"/>
                  </a:lnTo>
                  <a:lnTo>
                    <a:pt x="24443" y="168104"/>
                  </a:lnTo>
                  <a:lnTo>
                    <a:pt x="22838" y="172079"/>
                  </a:lnTo>
                  <a:lnTo>
                    <a:pt x="19428" y="170050"/>
                  </a:lnTo>
                  <a:lnTo>
                    <a:pt x="14815" y="164017"/>
                  </a:lnTo>
                  <a:lnTo>
                    <a:pt x="8322" y="127581"/>
                  </a:lnTo>
                  <a:lnTo>
                    <a:pt x="7299" y="72443"/>
                  </a:lnTo>
                  <a:lnTo>
                    <a:pt x="20314" y="15704"/>
                  </a:lnTo>
                  <a:lnTo>
                    <a:pt x="27104" y="8478"/>
                  </a:lnTo>
                  <a:lnTo>
                    <a:pt x="47126" y="449"/>
                  </a:lnTo>
                  <a:lnTo>
                    <a:pt x="68504" y="0"/>
                  </a:lnTo>
                  <a:lnTo>
                    <a:pt x="88533" y="4869"/>
                  </a:lnTo>
                  <a:lnTo>
                    <a:pt x="105234" y="14833"/>
                  </a:lnTo>
                  <a:lnTo>
                    <a:pt x="127790" y="39185"/>
                  </a:lnTo>
                  <a:lnTo>
                    <a:pt x="151980" y="97516"/>
                  </a:lnTo>
                  <a:lnTo>
                    <a:pt x="157219" y="116060"/>
                  </a:lnTo>
                  <a:lnTo>
                    <a:pt x="156979" y="121005"/>
                  </a:lnTo>
                  <a:lnTo>
                    <a:pt x="152988" y="130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47606" y="1218443"/>
              <a:ext cx="204700" cy="386733"/>
            </a:xfrm>
            <a:custGeom>
              <a:avLst/>
              <a:gdLst/>
              <a:ahLst/>
              <a:cxnLst/>
              <a:rect l="0" t="0" r="0" b="0"/>
              <a:pathLst>
                <a:path w="204700" h="386733">
                  <a:moveTo>
                    <a:pt x="115813" y="139733"/>
                  </a:moveTo>
                  <a:lnTo>
                    <a:pt x="132602" y="77452"/>
                  </a:lnTo>
                  <a:lnTo>
                    <a:pt x="134973" y="50831"/>
                  </a:lnTo>
                  <a:lnTo>
                    <a:pt x="129788" y="29641"/>
                  </a:lnTo>
                  <a:lnTo>
                    <a:pt x="125130" y="20715"/>
                  </a:lnTo>
                  <a:lnTo>
                    <a:pt x="110595" y="7677"/>
                  </a:lnTo>
                  <a:lnTo>
                    <a:pt x="101806" y="2563"/>
                  </a:lnTo>
                  <a:lnTo>
                    <a:pt x="79562" y="0"/>
                  </a:lnTo>
                  <a:lnTo>
                    <a:pt x="55248" y="3930"/>
                  </a:lnTo>
                  <a:lnTo>
                    <a:pt x="32743" y="13475"/>
                  </a:lnTo>
                  <a:lnTo>
                    <a:pt x="17282" y="31756"/>
                  </a:lnTo>
                  <a:lnTo>
                    <a:pt x="11521" y="43182"/>
                  </a:lnTo>
                  <a:lnTo>
                    <a:pt x="8240" y="65236"/>
                  </a:lnTo>
                  <a:lnTo>
                    <a:pt x="11851" y="85566"/>
                  </a:lnTo>
                  <a:lnTo>
                    <a:pt x="21255" y="102400"/>
                  </a:lnTo>
                  <a:lnTo>
                    <a:pt x="45292" y="125032"/>
                  </a:lnTo>
                  <a:lnTo>
                    <a:pt x="55931" y="128762"/>
                  </a:lnTo>
                  <a:lnTo>
                    <a:pt x="80230" y="129788"/>
                  </a:lnTo>
                  <a:lnTo>
                    <a:pt x="100388" y="123224"/>
                  </a:lnTo>
                  <a:lnTo>
                    <a:pt x="132394" y="99947"/>
                  </a:lnTo>
                  <a:lnTo>
                    <a:pt x="137395" y="100341"/>
                  </a:lnTo>
                  <a:lnTo>
                    <a:pt x="140730" y="105282"/>
                  </a:lnTo>
                  <a:lnTo>
                    <a:pt x="162162" y="159676"/>
                  </a:lnTo>
                  <a:lnTo>
                    <a:pt x="182127" y="222196"/>
                  </a:lnTo>
                  <a:lnTo>
                    <a:pt x="199993" y="284704"/>
                  </a:lnTo>
                  <a:lnTo>
                    <a:pt x="204699" y="309449"/>
                  </a:lnTo>
                  <a:lnTo>
                    <a:pt x="202891" y="339945"/>
                  </a:lnTo>
                  <a:lnTo>
                    <a:pt x="195069" y="363636"/>
                  </a:lnTo>
                  <a:lnTo>
                    <a:pt x="189707" y="373230"/>
                  </a:lnTo>
                  <a:lnTo>
                    <a:pt x="180284" y="379626"/>
                  </a:lnTo>
                  <a:lnTo>
                    <a:pt x="154215" y="386732"/>
                  </a:lnTo>
                  <a:lnTo>
                    <a:pt x="106655" y="385143"/>
                  </a:lnTo>
                  <a:lnTo>
                    <a:pt x="55518" y="382852"/>
                  </a:lnTo>
                  <a:lnTo>
                    <a:pt x="0" y="371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25809" y="1021264"/>
              <a:ext cx="27124" cy="379027"/>
            </a:xfrm>
            <a:custGeom>
              <a:avLst/>
              <a:gdLst/>
              <a:ahLst/>
              <a:cxnLst/>
              <a:rect l="0" t="0" r="0" b="0"/>
              <a:pathLst>
                <a:path w="27124" h="379027">
                  <a:moveTo>
                    <a:pt x="6066" y="0"/>
                  </a:moveTo>
                  <a:lnTo>
                    <a:pt x="2947" y="48931"/>
                  </a:lnTo>
                  <a:lnTo>
                    <a:pt x="0" y="77899"/>
                  </a:lnTo>
                  <a:lnTo>
                    <a:pt x="4521" y="131331"/>
                  </a:lnTo>
                  <a:lnTo>
                    <a:pt x="5761" y="191928"/>
                  </a:lnTo>
                  <a:lnTo>
                    <a:pt x="11565" y="240401"/>
                  </a:lnTo>
                  <a:lnTo>
                    <a:pt x="22837" y="300777"/>
                  </a:lnTo>
                  <a:lnTo>
                    <a:pt x="26277" y="351524"/>
                  </a:lnTo>
                  <a:lnTo>
                    <a:pt x="2712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26590" y="118972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31585"/>
                  </a:moveTo>
                  <a:lnTo>
                    <a:pt x="199392" y="14818"/>
                  </a:lnTo>
                  <a:lnTo>
                    <a:pt x="191420" y="9878"/>
                  </a:lnTo>
                  <a:lnTo>
                    <a:pt x="157843" y="2927"/>
                  </a:lnTo>
                  <a:lnTo>
                    <a:pt x="104575" y="3697"/>
                  </a:lnTo>
                  <a:lnTo>
                    <a:pt x="59841" y="53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00331" y="1000207"/>
              <a:ext cx="221100" cy="389555"/>
            </a:xfrm>
            <a:custGeom>
              <a:avLst/>
              <a:gdLst/>
              <a:ahLst/>
              <a:cxnLst/>
              <a:rect l="0" t="0" r="0" b="0"/>
              <a:pathLst>
                <a:path w="221100" h="389555">
                  <a:moveTo>
                    <a:pt x="0" y="0"/>
                  </a:moveTo>
                  <a:lnTo>
                    <a:pt x="14655" y="55141"/>
                  </a:lnTo>
                  <a:lnTo>
                    <a:pt x="27028" y="108378"/>
                  </a:lnTo>
                  <a:lnTo>
                    <a:pt x="31405" y="165343"/>
                  </a:lnTo>
                  <a:lnTo>
                    <a:pt x="42772" y="218404"/>
                  </a:lnTo>
                  <a:lnTo>
                    <a:pt x="56282" y="279448"/>
                  </a:lnTo>
                  <a:lnTo>
                    <a:pt x="62981" y="341115"/>
                  </a:lnTo>
                  <a:lnTo>
                    <a:pt x="68156" y="365686"/>
                  </a:lnTo>
                  <a:lnTo>
                    <a:pt x="67664" y="371302"/>
                  </a:lnTo>
                  <a:lnTo>
                    <a:pt x="64997" y="372707"/>
                  </a:lnTo>
                  <a:lnTo>
                    <a:pt x="60879" y="371304"/>
                  </a:lnTo>
                  <a:lnTo>
                    <a:pt x="53183" y="360386"/>
                  </a:lnTo>
                  <a:lnTo>
                    <a:pt x="38711" y="319192"/>
                  </a:lnTo>
                  <a:lnTo>
                    <a:pt x="39286" y="279669"/>
                  </a:lnTo>
                  <a:lnTo>
                    <a:pt x="46866" y="243912"/>
                  </a:lnTo>
                  <a:lnTo>
                    <a:pt x="53471" y="236307"/>
                  </a:lnTo>
                  <a:lnTo>
                    <a:pt x="73288" y="227858"/>
                  </a:lnTo>
                  <a:lnTo>
                    <a:pt x="110752" y="228690"/>
                  </a:lnTo>
                  <a:lnTo>
                    <a:pt x="134621" y="239680"/>
                  </a:lnTo>
                  <a:lnTo>
                    <a:pt x="164670" y="265599"/>
                  </a:lnTo>
                  <a:lnTo>
                    <a:pt x="185272" y="295505"/>
                  </a:lnTo>
                  <a:lnTo>
                    <a:pt x="210198" y="358031"/>
                  </a:lnTo>
                  <a:lnTo>
                    <a:pt x="22109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9025" y="1442404"/>
              <a:ext cx="1484520" cy="105286"/>
            </a:xfrm>
            <a:custGeom>
              <a:avLst/>
              <a:gdLst/>
              <a:ahLst/>
              <a:cxnLst/>
              <a:rect l="0" t="0" r="0" b="0"/>
              <a:pathLst>
                <a:path w="1484520" h="105286">
                  <a:moveTo>
                    <a:pt x="1484519" y="0"/>
                  </a:moveTo>
                  <a:lnTo>
                    <a:pt x="1473340" y="11178"/>
                  </a:lnTo>
                  <a:lnTo>
                    <a:pt x="1455374" y="16666"/>
                  </a:lnTo>
                  <a:lnTo>
                    <a:pt x="1398272" y="27714"/>
                  </a:lnTo>
                  <a:lnTo>
                    <a:pt x="1338454" y="30820"/>
                  </a:lnTo>
                  <a:lnTo>
                    <a:pt x="1281231" y="31434"/>
                  </a:lnTo>
                  <a:lnTo>
                    <a:pt x="1223698" y="32725"/>
                  </a:lnTo>
                  <a:lnTo>
                    <a:pt x="1174312" y="38812"/>
                  </a:lnTo>
                  <a:lnTo>
                    <a:pt x="1122634" y="42305"/>
                  </a:lnTo>
                  <a:lnTo>
                    <a:pt x="1070277" y="49060"/>
                  </a:lnTo>
                  <a:lnTo>
                    <a:pt x="1016550" y="52750"/>
                  </a:lnTo>
                  <a:lnTo>
                    <a:pt x="957867" y="59563"/>
                  </a:lnTo>
                  <a:lnTo>
                    <a:pt x="901744" y="62102"/>
                  </a:lnTo>
                  <a:lnTo>
                    <a:pt x="841182" y="62854"/>
                  </a:lnTo>
                  <a:lnTo>
                    <a:pt x="779954" y="63077"/>
                  </a:lnTo>
                  <a:lnTo>
                    <a:pt x="726587" y="65483"/>
                  </a:lnTo>
                  <a:lnTo>
                    <a:pt x="669689" y="79832"/>
                  </a:lnTo>
                  <a:lnTo>
                    <a:pt x="619956" y="82925"/>
                  </a:lnTo>
                  <a:lnTo>
                    <a:pt x="571296" y="86961"/>
                  </a:lnTo>
                  <a:lnTo>
                    <a:pt x="542858" y="90122"/>
                  </a:lnTo>
                  <a:lnTo>
                    <a:pt x="486648" y="85739"/>
                  </a:lnTo>
                  <a:lnTo>
                    <a:pt x="432361" y="84675"/>
                  </a:lnTo>
                  <a:lnTo>
                    <a:pt x="379231" y="84360"/>
                  </a:lnTo>
                  <a:lnTo>
                    <a:pt x="320055" y="89843"/>
                  </a:lnTo>
                  <a:lnTo>
                    <a:pt x="258930" y="93786"/>
                  </a:lnTo>
                  <a:lnTo>
                    <a:pt x="197463" y="94565"/>
                  </a:lnTo>
                  <a:lnTo>
                    <a:pt x="146635" y="94699"/>
                  </a:lnTo>
                  <a:lnTo>
                    <a:pt x="94530" y="94739"/>
                  </a:lnTo>
                  <a:lnTo>
                    <a:pt x="35701" y="10034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989678" y="1789844"/>
            <a:ext cx="2516312" cy="484312"/>
            <a:chOff x="989678" y="1789844"/>
            <a:chExt cx="2516312" cy="484312"/>
          </a:xfrm>
        </p:grpSpPr>
        <p:sp>
          <p:nvSpPr>
            <p:cNvPr id="48" name="Freeform 47"/>
            <p:cNvSpPr/>
            <p:nvPr/>
          </p:nvSpPr>
          <p:spPr>
            <a:xfrm>
              <a:off x="989678" y="1821430"/>
              <a:ext cx="42115" cy="442197"/>
            </a:xfrm>
            <a:custGeom>
              <a:avLst/>
              <a:gdLst/>
              <a:ahLst/>
              <a:cxnLst/>
              <a:rect l="0" t="0" r="0" b="0"/>
              <a:pathLst>
                <a:path w="42115" h="442197">
                  <a:moveTo>
                    <a:pt x="42114" y="0"/>
                  </a:moveTo>
                  <a:lnTo>
                    <a:pt x="33781" y="37478"/>
                  </a:lnTo>
                  <a:lnTo>
                    <a:pt x="26430" y="94490"/>
                  </a:lnTo>
                  <a:lnTo>
                    <a:pt x="22649" y="144850"/>
                  </a:lnTo>
                  <a:lnTo>
                    <a:pt x="21529" y="202405"/>
                  </a:lnTo>
                  <a:lnTo>
                    <a:pt x="21197" y="258323"/>
                  </a:lnTo>
                  <a:lnTo>
                    <a:pt x="15509" y="311936"/>
                  </a:lnTo>
                  <a:lnTo>
                    <a:pt x="11513" y="374049"/>
                  </a:lnTo>
                  <a:lnTo>
                    <a:pt x="7604" y="422019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37077" y="1868004"/>
              <a:ext cx="242157" cy="381895"/>
            </a:xfrm>
            <a:custGeom>
              <a:avLst/>
              <a:gdLst/>
              <a:ahLst/>
              <a:cxnLst/>
              <a:rect l="0" t="0" r="0" b="0"/>
              <a:pathLst>
                <a:path w="242157" h="381895">
                  <a:moveTo>
                    <a:pt x="0" y="121882"/>
                  </a:moveTo>
                  <a:lnTo>
                    <a:pt x="20244" y="63265"/>
                  </a:lnTo>
                  <a:lnTo>
                    <a:pt x="39403" y="34064"/>
                  </a:lnTo>
                  <a:lnTo>
                    <a:pt x="65488" y="10594"/>
                  </a:lnTo>
                  <a:lnTo>
                    <a:pt x="88377" y="2230"/>
                  </a:lnTo>
                  <a:lnTo>
                    <a:pt x="101032" y="0"/>
                  </a:lnTo>
                  <a:lnTo>
                    <a:pt x="124452" y="3761"/>
                  </a:lnTo>
                  <a:lnTo>
                    <a:pt x="154248" y="19033"/>
                  </a:lnTo>
                  <a:lnTo>
                    <a:pt x="170330" y="34057"/>
                  </a:lnTo>
                  <a:lnTo>
                    <a:pt x="185277" y="56332"/>
                  </a:lnTo>
                  <a:lnTo>
                    <a:pt x="195667" y="95181"/>
                  </a:lnTo>
                  <a:lnTo>
                    <a:pt x="200347" y="150229"/>
                  </a:lnTo>
                  <a:lnTo>
                    <a:pt x="205085" y="206163"/>
                  </a:lnTo>
                  <a:lnTo>
                    <a:pt x="195297" y="248239"/>
                  </a:lnTo>
                  <a:lnTo>
                    <a:pt x="171557" y="308840"/>
                  </a:lnTo>
                  <a:lnTo>
                    <a:pt x="139864" y="354790"/>
                  </a:lnTo>
                  <a:lnTo>
                    <a:pt x="122993" y="368896"/>
                  </a:lnTo>
                  <a:lnTo>
                    <a:pt x="102627" y="377895"/>
                  </a:lnTo>
                  <a:lnTo>
                    <a:pt x="77978" y="381894"/>
                  </a:lnTo>
                  <a:lnTo>
                    <a:pt x="57664" y="377433"/>
                  </a:lnTo>
                  <a:lnTo>
                    <a:pt x="48971" y="372967"/>
                  </a:lnTo>
                  <a:lnTo>
                    <a:pt x="36193" y="355528"/>
                  </a:lnTo>
                  <a:lnTo>
                    <a:pt x="27784" y="332179"/>
                  </a:lnTo>
                  <a:lnTo>
                    <a:pt x="24047" y="306204"/>
                  </a:lnTo>
                  <a:lnTo>
                    <a:pt x="28625" y="282182"/>
                  </a:lnTo>
                  <a:lnTo>
                    <a:pt x="33122" y="270862"/>
                  </a:lnTo>
                  <a:lnTo>
                    <a:pt x="41968" y="263316"/>
                  </a:lnTo>
                  <a:lnTo>
                    <a:pt x="67396" y="254931"/>
                  </a:lnTo>
                  <a:lnTo>
                    <a:pt x="91955" y="257444"/>
                  </a:lnTo>
                  <a:lnTo>
                    <a:pt x="145860" y="277297"/>
                  </a:lnTo>
                  <a:lnTo>
                    <a:pt x="200985" y="308064"/>
                  </a:lnTo>
                  <a:lnTo>
                    <a:pt x="242156" y="332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00331" y="2116227"/>
              <a:ext cx="13303" cy="105287"/>
            </a:xfrm>
            <a:custGeom>
              <a:avLst/>
              <a:gdLst/>
              <a:ahLst/>
              <a:cxnLst/>
              <a:rect l="0" t="0" r="0" b="0"/>
              <a:pathLst>
                <a:path w="13303" h="105287">
                  <a:moveTo>
                    <a:pt x="0" y="0"/>
                  </a:moveTo>
                  <a:lnTo>
                    <a:pt x="11179" y="11179"/>
                  </a:lnTo>
                  <a:lnTo>
                    <a:pt x="13302" y="19151"/>
                  </a:lnTo>
                  <a:lnTo>
                    <a:pt x="10700" y="51558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79274" y="195830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10954" y="2081822"/>
              <a:ext cx="124938" cy="150256"/>
            </a:xfrm>
            <a:custGeom>
              <a:avLst/>
              <a:gdLst/>
              <a:ahLst/>
              <a:cxnLst/>
              <a:rect l="0" t="0" r="0" b="0"/>
              <a:pathLst>
                <a:path w="124938" h="150256">
                  <a:moveTo>
                    <a:pt x="15719" y="23877"/>
                  </a:moveTo>
                  <a:lnTo>
                    <a:pt x="7386" y="61355"/>
                  </a:lnTo>
                  <a:lnTo>
                    <a:pt x="8960" y="96203"/>
                  </a:lnTo>
                  <a:lnTo>
                    <a:pt x="14384" y="145008"/>
                  </a:lnTo>
                  <a:lnTo>
                    <a:pt x="13659" y="150255"/>
                  </a:lnTo>
                  <a:lnTo>
                    <a:pt x="12006" y="150243"/>
                  </a:lnTo>
                  <a:lnTo>
                    <a:pt x="9734" y="146725"/>
                  </a:lnTo>
                  <a:lnTo>
                    <a:pt x="0" y="87281"/>
                  </a:lnTo>
                  <a:lnTo>
                    <a:pt x="1833" y="55531"/>
                  </a:lnTo>
                  <a:lnTo>
                    <a:pt x="9785" y="18308"/>
                  </a:lnTo>
                  <a:lnTo>
                    <a:pt x="16442" y="9636"/>
                  </a:lnTo>
                  <a:lnTo>
                    <a:pt x="36318" y="0"/>
                  </a:lnTo>
                  <a:lnTo>
                    <a:pt x="46999" y="940"/>
                  </a:lnTo>
                  <a:lnTo>
                    <a:pt x="68226" y="11343"/>
                  </a:lnTo>
                  <a:lnTo>
                    <a:pt x="94318" y="31342"/>
                  </a:lnTo>
                  <a:lnTo>
                    <a:pt x="111277" y="57674"/>
                  </a:lnTo>
                  <a:lnTo>
                    <a:pt x="123711" y="87704"/>
                  </a:lnTo>
                  <a:lnTo>
                    <a:pt x="124937" y="108397"/>
                  </a:lnTo>
                  <a:lnTo>
                    <a:pt x="121004" y="150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05658" y="222151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16227" y="202147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53721" y="154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26756" y="2105699"/>
              <a:ext cx="136871" cy="5672"/>
            </a:xfrm>
            <a:custGeom>
              <a:avLst/>
              <a:gdLst/>
              <a:ahLst/>
              <a:cxnLst/>
              <a:rect l="0" t="0" r="0" b="0"/>
              <a:pathLst>
                <a:path w="136871" h="5672">
                  <a:moveTo>
                    <a:pt x="136870" y="0"/>
                  </a:moveTo>
                  <a:lnTo>
                    <a:pt x="120103" y="5589"/>
                  </a:lnTo>
                  <a:lnTo>
                    <a:pt x="102512" y="5214"/>
                  </a:lnTo>
                  <a:lnTo>
                    <a:pt x="82996" y="3487"/>
                  </a:lnTo>
                  <a:lnTo>
                    <a:pt x="38751" y="56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11067" y="1789844"/>
              <a:ext cx="20970" cy="484312"/>
            </a:xfrm>
            <a:custGeom>
              <a:avLst/>
              <a:gdLst/>
              <a:ahLst/>
              <a:cxnLst/>
              <a:rect l="0" t="0" r="0" b="0"/>
              <a:pathLst>
                <a:path w="20970" h="484312">
                  <a:moveTo>
                    <a:pt x="0" y="0"/>
                  </a:moveTo>
                  <a:lnTo>
                    <a:pt x="5589" y="62093"/>
                  </a:lnTo>
                  <a:lnTo>
                    <a:pt x="9553" y="114647"/>
                  </a:lnTo>
                  <a:lnTo>
                    <a:pt x="11409" y="163171"/>
                  </a:lnTo>
                  <a:lnTo>
                    <a:pt x="17678" y="213424"/>
                  </a:lnTo>
                  <a:lnTo>
                    <a:pt x="20056" y="260809"/>
                  </a:lnTo>
                  <a:lnTo>
                    <a:pt x="20760" y="317093"/>
                  </a:lnTo>
                  <a:lnTo>
                    <a:pt x="20969" y="371334"/>
                  </a:lnTo>
                  <a:lnTo>
                    <a:pt x="19861" y="422110"/>
                  </a:lnTo>
                  <a:lnTo>
                    <a:pt x="1052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13701" y="1826202"/>
              <a:ext cx="155377" cy="437425"/>
            </a:xfrm>
            <a:custGeom>
              <a:avLst/>
              <a:gdLst/>
              <a:ahLst/>
              <a:cxnLst/>
              <a:rect l="0" t="0" r="0" b="0"/>
              <a:pathLst>
                <a:path w="155377" h="437425">
                  <a:moveTo>
                    <a:pt x="113262" y="437424"/>
                  </a:moveTo>
                  <a:lnTo>
                    <a:pt x="95304" y="382380"/>
                  </a:lnTo>
                  <a:lnTo>
                    <a:pt x="81596" y="327852"/>
                  </a:lnTo>
                  <a:lnTo>
                    <a:pt x="67623" y="266692"/>
                  </a:lnTo>
                  <a:lnTo>
                    <a:pt x="46362" y="208381"/>
                  </a:lnTo>
                  <a:lnTo>
                    <a:pt x="32349" y="160030"/>
                  </a:lnTo>
                  <a:lnTo>
                    <a:pt x="10365" y="101177"/>
                  </a:lnTo>
                  <a:lnTo>
                    <a:pt x="0" y="44492"/>
                  </a:lnTo>
                  <a:lnTo>
                    <a:pt x="2659" y="32750"/>
                  </a:lnTo>
                  <a:lnTo>
                    <a:pt x="14972" y="13464"/>
                  </a:lnTo>
                  <a:lnTo>
                    <a:pt x="38382" y="3333"/>
                  </a:lnTo>
                  <a:lnTo>
                    <a:pt x="67114" y="0"/>
                  </a:lnTo>
                  <a:lnTo>
                    <a:pt x="120568" y="4272"/>
                  </a:lnTo>
                  <a:lnTo>
                    <a:pt x="155376" y="5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00621" y="2042528"/>
              <a:ext cx="189514" cy="8384"/>
            </a:xfrm>
            <a:custGeom>
              <a:avLst/>
              <a:gdLst/>
              <a:ahLst/>
              <a:cxnLst/>
              <a:rect l="0" t="0" r="0" b="0"/>
              <a:pathLst>
                <a:path w="189514" h="8384">
                  <a:moveTo>
                    <a:pt x="189513" y="0"/>
                  </a:moveTo>
                  <a:lnTo>
                    <a:pt x="130896" y="0"/>
                  </a:lnTo>
                  <a:lnTo>
                    <a:pt x="69487" y="7236"/>
                  </a:lnTo>
                  <a:lnTo>
                    <a:pt x="28908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39679" y="1874072"/>
              <a:ext cx="8384" cy="336913"/>
            </a:xfrm>
            <a:custGeom>
              <a:avLst/>
              <a:gdLst/>
              <a:ahLst/>
              <a:cxnLst/>
              <a:rect l="0" t="0" r="0" b="0"/>
              <a:pathLst>
                <a:path w="8384" h="336913">
                  <a:moveTo>
                    <a:pt x="8383" y="0"/>
                  </a:moveTo>
                  <a:lnTo>
                    <a:pt x="8383" y="48931"/>
                  </a:lnTo>
                  <a:lnTo>
                    <a:pt x="8383" y="108062"/>
                  </a:lnTo>
                  <a:lnTo>
                    <a:pt x="1147" y="159906"/>
                  </a:lnTo>
                  <a:lnTo>
                    <a:pt x="0" y="211936"/>
                  </a:lnTo>
                  <a:lnTo>
                    <a:pt x="6380" y="272624"/>
                  </a:lnTo>
                  <a:lnTo>
                    <a:pt x="7789" y="309285"/>
                  </a:lnTo>
                  <a:lnTo>
                    <a:pt x="838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42777" y="2031451"/>
              <a:ext cx="200042" cy="32135"/>
            </a:xfrm>
            <a:custGeom>
              <a:avLst/>
              <a:gdLst/>
              <a:ahLst/>
              <a:cxnLst/>
              <a:rect l="0" t="0" r="0" b="0"/>
              <a:pathLst>
                <a:path w="200042" h="32135">
                  <a:moveTo>
                    <a:pt x="200041" y="21606"/>
                  </a:moveTo>
                  <a:lnTo>
                    <a:pt x="188863" y="4838"/>
                  </a:lnTo>
                  <a:lnTo>
                    <a:pt x="180891" y="1069"/>
                  </a:lnTo>
                  <a:lnTo>
                    <a:pt x="159555" y="0"/>
                  </a:lnTo>
                  <a:lnTo>
                    <a:pt x="106560" y="8846"/>
                  </a:lnTo>
                  <a:lnTo>
                    <a:pt x="47218" y="21858"/>
                  </a:lnTo>
                  <a:lnTo>
                    <a:pt x="0" y="321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95461" y="218992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039236" y="2484725"/>
            <a:ext cx="2435169" cy="518389"/>
            <a:chOff x="1039236" y="2484725"/>
            <a:chExt cx="2435169" cy="518389"/>
          </a:xfrm>
        </p:grpSpPr>
        <p:sp>
          <p:nvSpPr>
            <p:cNvPr id="63" name="Freeform 62"/>
            <p:cNvSpPr/>
            <p:nvPr/>
          </p:nvSpPr>
          <p:spPr>
            <a:xfrm>
              <a:off x="1039236" y="2585788"/>
              <a:ext cx="284753" cy="417326"/>
            </a:xfrm>
            <a:custGeom>
              <a:avLst/>
              <a:gdLst/>
              <a:ahLst/>
              <a:cxnLst/>
              <a:rect l="0" t="0" r="0" b="0"/>
              <a:pathLst>
                <a:path w="284753" h="417326">
                  <a:moveTo>
                    <a:pt x="66256" y="14750"/>
                  </a:moveTo>
                  <a:lnTo>
                    <a:pt x="35017" y="52228"/>
                  </a:lnTo>
                  <a:lnTo>
                    <a:pt x="12252" y="98063"/>
                  </a:lnTo>
                  <a:lnTo>
                    <a:pt x="8026" y="101877"/>
                  </a:lnTo>
                  <a:lnTo>
                    <a:pt x="4040" y="100911"/>
                  </a:lnTo>
                  <a:lnTo>
                    <a:pt x="212" y="96757"/>
                  </a:lnTo>
                  <a:lnTo>
                    <a:pt x="0" y="90479"/>
                  </a:lnTo>
                  <a:lnTo>
                    <a:pt x="6003" y="74144"/>
                  </a:lnTo>
                  <a:lnTo>
                    <a:pt x="42254" y="17895"/>
                  </a:lnTo>
                  <a:lnTo>
                    <a:pt x="51424" y="9827"/>
                  </a:lnTo>
                  <a:lnTo>
                    <a:pt x="74092" y="864"/>
                  </a:lnTo>
                  <a:lnTo>
                    <a:pt x="96645" y="0"/>
                  </a:lnTo>
                  <a:lnTo>
                    <a:pt x="117197" y="4685"/>
                  </a:lnTo>
                  <a:lnTo>
                    <a:pt x="149454" y="26757"/>
                  </a:lnTo>
                  <a:lnTo>
                    <a:pt x="178356" y="59236"/>
                  </a:lnTo>
                  <a:lnTo>
                    <a:pt x="186268" y="82095"/>
                  </a:lnTo>
                  <a:lnTo>
                    <a:pt x="188378" y="94742"/>
                  </a:lnTo>
                  <a:lnTo>
                    <a:pt x="184483" y="115033"/>
                  </a:lnTo>
                  <a:lnTo>
                    <a:pt x="169136" y="139610"/>
                  </a:lnTo>
                  <a:lnTo>
                    <a:pt x="142990" y="168876"/>
                  </a:lnTo>
                  <a:lnTo>
                    <a:pt x="139639" y="170143"/>
                  </a:lnTo>
                  <a:lnTo>
                    <a:pt x="138574" y="167479"/>
                  </a:lnTo>
                  <a:lnTo>
                    <a:pt x="139035" y="162193"/>
                  </a:lnTo>
                  <a:lnTo>
                    <a:pt x="142851" y="159839"/>
                  </a:lnTo>
                  <a:lnTo>
                    <a:pt x="195015" y="161614"/>
                  </a:lnTo>
                  <a:lnTo>
                    <a:pt x="217459" y="168151"/>
                  </a:lnTo>
                  <a:lnTo>
                    <a:pt x="226719" y="173169"/>
                  </a:lnTo>
                  <a:lnTo>
                    <a:pt x="240128" y="188104"/>
                  </a:lnTo>
                  <a:lnTo>
                    <a:pt x="278573" y="248127"/>
                  </a:lnTo>
                  <a:lnTo>
                    <a:pt x="284752" y="284071"/>
                  </a:lnTo>
                  <a:lnTo>
                    <a:pt x="280994" y="318767"/>
                  </a:lnTo>
                  <a:lnTo>
                    <a:pt x="254469" y="372547"/>
                  </a:lnTo>
                  <a:lnTo>
                    <a:pt x="239983" y="391360"/>
                  </a:lnTo>
                  <a:lnTo>
                    <a:pt x="221847" y="403621"/>
                  </a:lnTo>
                  <a:lnTo>
                    <a:pt x="186316" y="417100"/>
                  </a:lnTo>
                  <a:lnTo>
                    <a:pt x="146153" y="417325"/>
                  </a:lnTo>
                  <a:lnTo>
                    <a:pt x="87313" y="404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61529" y="2579481"/>
              <a:ext cx="101974" cy="368499"/>
            </a:xfrm>
            <a:custGeom>
              <a:avLst/>
              <a:gdLst/>
              <a:ahLst/>
              <a:cxnLst/>
              <a:rect l="0" t="0" r="0" b="0"/>
              <a:pathLst>
                <a:path w="101974" h="368499">
                  <a:moveTo>
                    <a:pt x="91445" y="368498"/>
                  </a:moveTo>
                  <a:lnTo>
                    <a:pt x="73486" y="314623"/>
                  </a:lnTo>
                  <a:lnTo>
                    <a:pt x="52804" y="251406"/>
                  </a:lnTo>
                  <a:lnTo>
                    <a:pt x="35676" y="199096"/>
                  </a:lnTo>
                  <a:lnTo>
                    <a:pt x="11701" y="138133"/>
                  </a:lnTo>
                  <a:lnTo>
                    <a:pt x="0" y="91887"/>
                  </a:lnTo>
                  <a:lnTo>
                    <a:pt x="789" y="54912"/>
                  </a:lnTo>
                  <a:lnTo>
                    <a:pt x="2932" y="43627"/>
                  </a:lnTo>
                  <a:lnTo>
                    <a:pt x="14671" y="24849"/>
                  </a:lnTo>
                  <a:lnTo>
                    <a:pt x="22715" y="16566"/>
                  </a:lnTo>
                  <a:lnTo>
                    <a:pt x="31587" y="12214"/>
                  </a:lnTo>
                  <a:lnTo>
                    <a:pt x="92808" y="2192"/>
                  </a:lnTo>
                  <a:lnTo>
                    <a:pt x="1019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47689" y="2747937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1003" y="15641"/>
                  </a:lnTo>
                  <a:lnTo>
                    <a:pt x="144086" y="23719"/>
                  </a:lnTo>
                  <a:lnTo>
                    <a:pt x="121750" y="24970"/>
                  </a:lnTo>
                  <a:lnTo>
                    <a:pt x="82867" y="25336"/>
                  </a:lnTo>
                  <a:lnTo>
                    <a:pt x="27807" y="3594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63544" y="2579481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18211" y="176886"/>
                  </a:lnTo>
                  <a:lnTo>
                    <a:pt x="20494" y="234722"/>
                  </a:lnTo>
                  <a:lnTo>
                    <a:pt x="37649" y="290700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89844" y="2716352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27233" y="17958"/>
                  </a:lnTo>
                  <a:lnTo>
                    <a:pt x="64906" y="35149"/>
                  </a:lnTo>
                  <a:lnTo>
                    <a:pt x="16996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42528" y="286375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84683" y="2658120"/>
              <a:ext cx="105287" cy="16119"/>
            </a:xfrm>
            <a:custGeom>
              <a:avLst/>
              <a:gdLst/>
              <a:ahLst/>
              <a:cxnLst/>
              <a:rect l="0" t="0" r="0" b="0"/>
              <a:pathLst>
                <a:path w="105287" h="16119">
                  <a:moveTo>
                    <a:pt x="105286" y="5589"/>
                  </a:moveTo>
                  <a:lnTo>
                    <a:pt x="88518" y="0"/>
                  </a:lnTo>
                  <a:lnTo>
                    <a:pt x="81239" y="693"/>
                  </a:lnTo>
                  <a:lnTo>
                    <a:pt x="46507" y="1237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95212" y="2730002"/>
              <a:ext cx="105286" cy="17936"/>
            </a:xfrm>
            <a:custGeom>
              <a:avLst/>
              <a:gdLst/>
              <a:ahLst/>
              <a:cxnLst/>
              <a:rect l="0" t="0" r="0" b="0"/>
              <a:pathLst>
                <a:path w="105286" h="17936">
                  <a:moveTo>
                    <a:pt x="105285" y="17935"/>
                  </a:moveTo>
                  <a:lnTo>
                    <a:pt x="94107" y="6757"/>
                  </a:lnTo>
                  <a:lnTo>
                    <a:pt x="76140" y="1269"/>
                  </a:lnTo>
                  <a:lnTo>
                    <a:pt x="52558" y="0"/>
                  </a:lnTo>
                  <a:lnTo>
                    <a:pt x="0" y="7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74664" y="2484725"/>
              <a:ext cx="10103" cy="389555"/>
            </a:xfrm>
            <a:custGeom>
              <a:avLst/>
              <a:gdLst/>
              <a:ahLst/>
              <a:cxnLst/>
              <a:rect l="0" t="0" r="0" b="0"/>
              <a:pathLst>
                <a:path w="10103" h="389555">
                  <a:moveTo>
                    <a:pt x="10102" y="0"/>
                  </a:moveTo>
                  <a:lnTo>
                    <a:pt x="4513" y="16768"/>
                  </a:lnTo>
                  <a:lnTo>
                    <a:pt x="7785" y="64620"/>
                  </a:lnTo>
                  <a:lnTo>
                    <a:pt x="9416" y="118193"/>
                  </a:lnTo>
                  <a:lnTo>
                    <a:pt x="8729" y="169291"/>
                  </a:lnTo>
                  <a:lnTo>
                    <a:pt x="1729" y="225423"/>
                  </a:lnTo>
                  <a:lnTo>
                    <a:pt x="0" y="286554"/>
                  </a:lnTo>
                  <a:lnTo>
                    <a:pt x="5289" y="346298"/>
                  </a:lnTo>
                  <a:lnTo>
                    <a:pt x="10102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979564" y="2705823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24047" y="17981"/>
                  </a:lnTo>
                  <a:lnTo>
                    <a:pt x="67430" y="75306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11150" y="2642653"/>
              <a:ext cx="157928" cy="326384"/>
            </a:xfrm>
            <a:custGeom>
              <a:avLst/>
              <a:gdLst/>
              <a:ahLst/>
              <a:cxnLst/>
              <a:rect l="0" t="0" r="0" b="0"/>
              <a:pathLst>
                <a:path w="157928" h="326384">
                  <a:moveTo>
                    <a:pt x="157927" y="0"/>
                  </a:moveTo>
                  <a:lnTo>
                    <a:pt x="130416" y="53874"/>
                  </a:lnTo>
                  <a:lnTo>
                    <a:pt x="109686" y="98119"/>
                  </a:lnTo>
                  <a:lnTo>
                    <a:pt x="78078" y="157161"/>
                  </a:lnTo>
                  <a:lnTo>
                    <a:pt x="61999" y="207873"/>
                  </a:lnTo>
                  <a:lnTo>
                    <a:pt x="38647" y="259943"/>
                  </a:lnTo>
                  <a:lnTo>
                    <a:pt x="6707" y="31520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08871" y="2549939"/>
              <a:ext cx="139192" cy="333592"/>
            </a:xfrm>
            <a:custGeom>
              <a:avLst/>
              <a:gdLst/>
              <a:ahLst/>
              <a:cxnLst/>
              <a:rect l="0" t="0" r="0" b="0"/>
              <a:pathLst>
                <a:path w="139192" h="333592">
                  <a:moveTo>
                    <a:pt x="107605" y="187470"/>
                  </a:moveTo>
                  <a:lnTo>
                    <a:pt x="58054" y="207713"/>
                  </a:lnTo>
                  <a:lnTo>
                    <a:pt x="24293" y="232463"/>
                  </a:lnTo>
                  <a:lnTo>
                    <a:pt x="3242" y="262022"/>
                  </a:lnTo>
                  <a:lnTo>
                    <a:pt x="0" y="282605"/>
                  </a:lnTo>
                  <a:lnTo>
                    <a:pt x="7451" y="324415"/>
                  </a:lnTo>
                  <a:lnTo>
                    <a:pt x="12760" y="330239"/>
                  </a:lnTo>
                  <a:lnTo>
                    <a:pt x="19809" y="332952"/>
                  </a:lnTo>
                  <a:lnTo>
                    <a:pt x="28017" y="333591"/>
                  </a:lnTo>
                  <a:lnTo>
                    <a:pt x="46496" y="328062"/>
                  </a:lnTo>
                  <a:lnTo>
                    <a:pt x="56337" y="323312"/>
                  </a:lnTo>
                  <a:lnTo>
                    <a:pt x="73511" y="305556"/>
                  </a:lnTo>
                  <a:lnTo>
                    <a:pt x="98011" y="261618"/>
                  </a:lnTo>
                  <a:lnTo>
                    <a:pt x="114116" y="210739"/>
                  </a:lnTo>
                  <a:lnTo>
                    <a:pt x="125442" y="155628"/>
                  </a:lnTo>
                  <a:lnTo>
                    <a:pt x="128026" y="94093"/>
                  </a:lnTo>
                  <a:lnTo>
                    <a:pt x="120132" y="35187"/>
                  </a:lnTo>
                  <a:lnTo>
                    <a:pt x="113952" y="10994"/>
                  </a:lnTo>
                  <a:lnTo>
                    <a:pt x="108327" y="4309"/>
                  </a:lnTo>
                  <a:lnTo>
                    <a:pt x="101068" y="1022"/>
                  </a:lnTo>
                  <a:lnTo>
                    <a:pt x="92718" y="0"/>
                  </a:lnTo>
                  <a:lnTo>
                    <a:pt x="87152" y="5168"/>
                  </a:lnTo>
                  <a:lnTo>
                    <a:pt x="80968" y="26508"/>
                  </a:lnTo>
                  <a:lnTo>
                    <a:pt x="78167" y="79463"/>
                  </a:lnTo>
                  <a:lnTo>
                    <a:pt x="87666" y="134983"/>
                  </a:lnTo>
                  <a:lnTo>
                    <a:pt x="100807" y="191010"/>
                  </a:lnTo>
                  <a:lnTo>
                    <a:pt x="115838" y="237562"/>
                  </a:lnTo>
                  <a:lnTo>
                    <a:pt x="133885" y="270501"/>
                  </a:lnTo>
                  <a:lnTo>
                    <a:pt x="139191" y="292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74404" y="281110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724039" y="3327005"/>
            <a:ext cx="3361019" cy="536954"/>
            <a:chOff x="724039" y="3327005"/>
            <a:chExt cx="3361019" cy="536954"/>
          </a:xfrm>
        </p:grpSpPr>
        <p:sp>
          <p:nvSpPr>
            <p:cNvPr id="77" name="Freeform 76"/>
            <p:cNvSpPr/>
            <p:nvPr/>
          </p:nvSpPr>
          <p:spPr>
            <a:xfrm>
              <a:off x="724039" y="3338069"/>
              <a:ext cx="262760" cy="424939"/>
            </a:xfrm>
            <a:custGeom>
              <a:avLst/>
              <a:gdLst/>
              <a:ahLst/>
              <a:cxnLst/>
              <a:rect l="0" t="0" r="0" b="0"/>
              <a:pathLst>
                <a:path w="262760" h="424939">
                  <a:moveTo>
                    <a:pt x="202468" y="20521"/>
                  </a:moveTo>
                  <a:lnTo>
                    <a:pt x="185701" y="14932"/>
                  </a:lnTo>
                  <a:lnTo>
                    <a:pt x="168110" y="15308"/>
                  </a:lnTo>
                  <a:lnTo>
                    <a:pt x="148593" y="17034"/>
                  </a:lnTo>
                  <a:lnTo>
                    <a:pt x="91432" y="5562"/>
                  </a:lnTo>
                  <a:lnTo>
                    <a:pt x="37079" y="669"/>
                  </a:lnTo>
                  <a:lnTo>
                    <a:pt x="9249" y="0"/>
                  </a:lnTo>
                  <a:lnTo>
                    <a:pt x="2296" y="2161"/>
                  </a:lnTo>
                  <a:lnTo>
                    <a:pt x="0" y="5942"/>
                  </a:lnTo>
                  <a:lnTo>
                    <a:pt x="16939" y="63631"/>
                  </a:lnTo>
                  <a:lnTo>
                    <a:pt x="30955" y="126862"/>
                  </a:lnTo>
                  <a:lnTo>
                    <a:pt x="38998" y="176578"/>
                  </a:lnTo>
                  <a:lnTo>
                    <a:pt x="44355" y="181881"/>
                  </a:lnTo>
                  <a:lnTo>
                    <a:pt x="51436" y="183076"/>
                  </a:lnTo>
                  <a:lnTo>
                    <a:pt x="67492" y="178166"/>
                  </a:lnTo>
                  <a:lnTo>
                    <a:pt x="92026" y="164587"/>
                  </a:lnTo>
                  <a:lnTo>
                    <a:pt x="126721" y="160694"/>
                  </a:lnTo>
                  <a:lnTo>
                    <a:pt x="181142" y="172327"/>
                  </a:lnTo>
                  <a:lnTo>
                    <a:pt x="212917" y="187813"/>
                  </a:lnTo>
                  <a:lnTo>
                    <a:pt x="238969" y="212809"/>
                  </a:lnTo>
                  <a:lnTo>
                    <a:pt x="255917" y="248031"/>
                  </a:lnTo>
                  <a:lnTo>
                    <a:pt x="262759" y="293692"/>
                  </a:lnTo>
                  <a:lnTo>
                    <a:pt x="259197" y="333087"/>
                  </a:lnTo>
                  <a:lnTo>
                    <a:pt x="250688" y="352852"/>
                  </a:lnTo>
                  <a:lnTo>
                    <a:pt x="226161" y="384604"/>
                  </a:lnTo>
                  <a:lnTo>
                    <a:pt x="200130" y="406298"/>
                  </a:lnTo>
                  <a:lnTo>
                    <a:pt x="177252" y="414246"/>
                  </a:lnTo>
                  <a:lnTo>
                    <a:pt x="124438" y="424938"/>
                  </a:lnTo>
                  <a:lnTo>
                    <a:pt x="99938" y="422140"/>
                  </a:lnTo>
                  <a:lnTo>
                    <a:pt x="65598" y="410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105492" y="3684974"/>
              <a:ext cx="58131" cy="178985"/>
            </a:xfrm>
            <a:custGeom>
              <a:avLst/>
              <a:gdLst/>
              <a:ahLst/>
              <a:cxnLst/>
              <a:rect l="0" t="0" r="0" b="0"/>
              <a:pathLst>
                <a:path w="58131" h="178985">
                  <a:moveTo>
                    <a:pt x="0" y="0"/>
                  </a:moveTo>
                  <a:lnTo>
                    <a:pt x="49498" y="58563"/>
                  </a:lnTo>
                  <a:lnTo>
                    <a:pt x="57094" y="82570"/>
                  </a:lnTo>
                  <a:lnTo>
                    <a:pt x="58130" y="110397"/>
                  </a:lnTo>
                  <a:lnTo>
                    <a:pt x="42851" y="153738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99944" y="3376098"/>
              <a:ext cx="268803" cy="341146"/>
            </a:xfrm>
            <a:custGeom>
              <a:avLst/>
              <a:gdLst/>
              <a:ahLst/>
              <a:cxnLst/>
              <a:rect l="0" t="0" r="0" b="0"/>
              <a:pathLst>
                <a:path w="268803" h="341146">
                  <a:moveTo>
                    <a:pt x="5589" y="66720"/>
                  </a:moveTo>
                  <a:lnTo>
                    <a:pt x="0" y="49953"/>
                  </a:lnTo>
                  <a:lnTo>
                    <a:pt x="1863" y="43844"/>
                  </a:lnTo>
                  <a:lnTo>
                    <a:pt x="6615" y="38601"/>
                  </a:lnTo>
                  <a:lnTo>
                    <a:pt x="69436" y="1706"/>
                  </a:lnTo>
                  <a:lnTo>
                    <a:pt x="90118" y="0"/>
                  </a:lnTo>
                  <a:lnTo>
                    <a:pt x="109838" y="4312"/>
                  </a:lnTo>
                  <a:lnTo>
                    <a:pt x="126401" y="14027"/>
                  </a:lnTo>
                  <a:lnTo>
                    <a:pt x="148880" y="38239"/>
                  </a:lnTo>
                  <a:lnTo>
                    <a:pt x="169031" y="86267"/>
                  </a:lnTo>
                  <a:lnTo>
                    <a:pt x="178279" y="125804"/>
                  </a:lnTo>
                  <a:lnTo>
                    <a:pt x="174834" y="187585"/>
                  </a:lnTo>
                  <a:lnTo>
                    <a:pt x="162696" y="248103"/>
                  </a:lnTo>
                  <a:lnTo>
                    <a:pt x="154963" y="272507"/>
                  </a:lnTo>
                  <a:lnTo>
                    <a:pt x="130935" y="307238"/>
                  </a:lnTo>
                  <a:lnTo>
                    <a:pt x="103658" y="336628"/>
                  </a:lnTo>
                  <a:lnTo>
                    <a:pt x="94365" y="340246"/>
                  </a:lnTo>
                  <a:lnTo>
                    <a:pt x="71562" y="341145"/>
                  </a:lnTo>
                  <a:lnTo>
                    <a:pt x="38005" y="329485"/>
                  </a:lnTo>
                  <a:lnTo>
                    <a:pt x="22726" y="314526"/>
                  </a:lnTo>
                  <a:lnTo>
                    <a:pt x="17013" y="305623"/>
                  </a:lnTo>
                  <a:lnTo>
                    <a:pt x="13786" y="283254"/>
                  </a:lnTo>
                  <a:lnTo>
                    <a:pt x="17421" y="260054"/>
                  </a:lnTo>
                  <a:lnTo>
                    <a:pt x="26836" y="241943"/>
                  </a:lnTo>
                  <a:lnTo>
                    <a:pt x="56468" y="218594"/>
                  </a:lnTo>
                  <a:lnTo>
                    <a:pt x="67585" y="215933"/>
                  </a:lnTo>
                  <a:lnTo>
                    <a:pt x="99997" y="222195"/>
                  </a:lnTo>
                  <a:lnTo>
                    <a:pt x="158531" y="238825"/>
                  </a:lnTo>
                  <a:lnTo>
                    <a:pt x="215503" y="256251"/>
                  </a:lnTo>
                  <a:lnTo>
                    <a:pt x="268802" y="266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60231" y="3369119"/>
              <a:ext cx="167538" cy="324904"/>
            </a:xfrm>
            <a:custGeom>
              <a:avLst/>
              <a:gdLst/>
              <a:ahLst/>
              <a:cxnLst/>
              <a:rect l="0" t="0" r="0" b="0"/>
              <a:pathLst>
                <a:path w="167538" h="324904">
                  <a:moveTo>
                    <a:pt x="129613" y="52642"/>
                  </a:moveTo>
                  <a:lnTo>
                    <a:pt x="113972" y="70623"/>
                  </a:lnTo>
                  <a:lnTo>
                    <a:pt x="89180" y="122384"/>
                  </a:lnTo>
                  <a:lnTo>
                    <a:pt x="70977" y="176080"/>
                  </a:lnTo>
                  <a:lnTo>
                    <a:pt x="56116" y="231746"/>
                  </a:lnTo>
                  <a:lnTo>
                    <a:pt x="51324" y="258586"/>
                  </a:lnTo>
                  <a:lnTo>
                    <a:pt x="53094" y="282213"/>
                  </a:lnTo>
                  <a:lnTo>
                    <a:pt x="66257" y="315246"/>
                  </a:lnTo>
                  <a:lnTo>
                    <a:pt x="73337" y="321297"/>
                  </a:lnTo>
                  <a:lnTo>
                    <a:pt x="81567" y="324163"/>
                  </a:lnTo>
                  <a:lnTo>
                    <a:pt x="90564" y="324903"/>
                  </a:lnTo>
                  <a:lnTo>
                    <a:pt x="106799" y="319486"/>
                  </a:lnTo>
                  <a:lnTo>
                    <a:pt x="136285" y="296945"/>
                  </a:lnTo>
                  <a:lnTo>
                    <a:pt x="157586" y="271258"/>
                  </a:lnTo>
                  <a:lnTo>
                    <a:pt x="165442" y="248460"/>
                  </a:lnTo>
                  <a:lnTo>
                    <a:pt x="167537" y="235830"/>
                  </a:lnTo>
                  <a:lnTo>
                    <a:pt x="163626" y="212438"/>
                  </a:lnTo>
                  <a:lnTo>
                    <a:pt x="152919" y="191513"/>
                  </a:lnTo>
                  <a:lnTo>
                    <a:pt x="125990" y="166579"/>
                  </a:lnTo>
                  <a:lnTo>
                    <a:pt x="67583" y="130066"/>
                  </a:lnTo>
                  <a:lnTo>
                    <a:pt x="18026" y="87756"/>
                  </a:lnTo>
                  <a:lnTo>
                    <a:pt x="2054" y="61097"/>
                  </a:lnTo>
                  <a:lnTo>
                    <a:pt x="0" y="41192"/>
                  </a:lnTo>
                  <a:lnTo>
                    <a:pt x="1091" y="30971"/>
                  </a:lnTo>
                  <a:lnTo>
                    <a:pt x="5327" y="22987"/>
                  </a:lnTo>
                  <a:lnTo>
                    <a:pt x="19393" y="10996"/>
                  </a:lnTo>
                  <a:lnTo>
                    <a:pt x="769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22209" y="3369119"/>
              <a:ext cx="233244" cy="271410"/>
            </a:xfrm>
            <a:custGeom>
              <a:avLst/>
              <a:gdLst/>
              <a:ahLst/>
              <a:cxnLst/>
              <a:rect l="0" t="0" r="0" b="0"/>
              <a:pathLst>
                <a:path w="233244" h="271410">
                  <a:moveTo>
                    <a:pt x="120319" y="0"/>
                  </a:moveTo>
                  <a:lnTo>
                    <a:pt x="60378" y="19128"/>
                  </a:lnTo>
                  <a:lnTo>
                    <a:pt x="42596" y="30338"/>
                  </a:lnTo>
                  <a:lnTo>
                    <a:pt x="30013" y="49359"/>
                  </a:lnTo>
                  <a:lnTo>
                    <a:pt x="8601" y="106022"/>
                  </a:lnTo>
                  <a:lnTo>
                    <a:pt x="0" y="145148"/>
                  </a:lnTo>
                  <a:lnTo>
                    <a:pt x="6388" y="197170"/>
                  </a:lnTo>
                  <a:lnTo>
                    <a:pt x="13531" y="218653"/>
                  </a:lnTo>
                  <a:lnTo>
                    <a:pt x="24505" y="235999"/>
                  </a:lnTo>
                  <a:lnTo>
                    <a:pt x="40300" y="248388"/>
                  </a:lnTo>
                  <a:lnTo>
                    <a:pt x="79037" y="265873"/>
                  </a:lnTo>
                  <a:lnTo>
                    <a:pt x="115626" y="271409"/>
                  </a:lnTo>
                  <a:lnTo>
                    <a:pt x="150514" y="267460"/>
                  </a:lnTo>
                  <a:lnTo>
                    <a:pt x="183078" y="253293"/>
                  </a:lnTo>
                  <a:lnTo>
                    <a:pt x="209364" y="228688"/>
                  </a:lnTo>
                  <a:lnTo>
                    <a:pt x="226381" y="193581"/>
                  </a:lnTo>
                  <a:lnTo>
                    <a:pt x="233243" y="153543"/>
                  </a:lnTo>
                  <a:lnTo>
                    <a:pt x="229687" y="112045"/>
                  </a:lnTo>
                  <a:lnTo>
                    <a:pt x="215636" y="75702"/>
                  </a:lnTo>
                  <a:lnTo>
                    <a:pt x="196654" y="48296"/>
                  </a:lnTo>
                  <a:lnTo>
                    <a:pt x="188757" y="43896"/>
                  </a:lnTo>
                  <a:lnTo>
                    <a:pt x="14137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07517" y="3348062"/>
              <a:ext cx="108794" cy="336913"/>
            </a:xfrm>
            <a:custGeom>
              <a:avLst/>
              <a:gdLst/>
              <a:ahLst/>
              <a:cxnLst/>
              <a:rect l="0" t="0" r="0" b="0"/>
              <a:pathLst>
                <a:path w="108794" h="336913">
                  <a:moveTo>
                    <a:pt x="87736" y="336912"/>
                  </a:moveTo>
                  <a:lnTo>
                    <a:pt x="72095" y="310525"/>
                  </a:lnTo>
                  <a:lnTo>
                    <a:pt x="52892" y="253599"/>
                  </a:lnTo>
                  <a:lnTo>
                    <a:pt x="35127" y="200162"/>
                  </a:lnTo>
                  <a:lnTo>
                    <a:pt x="17551" y="140179"/>
                  </a:lnTo>
                  <a:lnTo>
                    <a:pt x="0" y="79074"/>
                  </a:lnTo>
                  <a:lnTo>
                    <a:pt x="649" y="43706"/>
                  </a:lnTo>
                  <a:lnTo>
                    <a:pt x="5112" y="34986"/>
                  </a:lnTo>
                  <a:lnTo>
                    <a:pt x="19429" y="22179"/>
                  </a:lnTo>
                  <a:lnTo>
                    <a:pt x="40610" y="18825"/>
                  </a:lnTo>
                  <a:lnTo>
                    <a:pt x="64452" y="17725"/>
                  </a:lnTo>
                  <a:lnTo>
                    <a:pt x="1087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11026" y="3522921"/>
              <a:ext cx="126342" cy="14655"/>
            </a:xfrm>
            <a:custGeom>
              <a:avLst/>
              <a:gdLst/>
              <a:ahLst/>
              <a:cxnLst/>
              <a:rect l="0" t="0" r="0" b="0"/>
              <a:pathLst>
                <a:path w="126342" h="14655">
                  <a:moveTo>
                    <a:pt x="126341" y="14654"/>
                  </a:moveTo>
                  <a:lnTo>
                    <a:pt x="76790" y="0"/>
                  </a:lnTo>
                  <a:lnTo>
                    <a:pt x="37440" y="1083"/>
                  </a:lnTo>
                  <a:lnTo>
                    <a:pt x="0" y="14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10286" y="3390176"/>
              <a:ext cx="16596" cy="315856"/>
            </a:xfrm>
            <a:custGeom>
              <a:avLst/>
              <a:gdLst/>
              <a:ahLst/>
              <a:cxnLst/>
              <a:rect l="0" t="0" r="0" b="0"/>
              <a:pathLst>
                <a:path w="16596" h="315856">
                  <a:moveTo>
                    <a:pt x="6066" y="0"/>
                  </a:moveTo>
                  <a:lnTo>
                    <a:pt x="0" y="42027"/>
                  </a:lnTo>
                  <a:lnTo>
                    <a:pt x="3749" y="89791"/>
                  </a:lnTo>
                  <a:lnTo>
                    <a:pt x="6549" y="139818"/>
                  </a:lnTo>
                  <a:lnTo>
                    <a:pt x="14264" y="199237"/>
                  </a:lnTo>
                  <a:lnTo>
                    <a:pt x="16134" y="256035"/>
                  </a:lnTo>
                  <a:lnTo>
                    <a:pt x="1659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32124" y="3531985"/>
              <a:ext cx="189514" cy="37176"/>
            </a:xfrm>
            <a:custGeom>
              <a:avLst/>
              <a:gdLst/>
              <a:ahLst/>
              <a:cxnLst/>
              <a:rect l="0" t="0" r="0" b="0"/>
              <a:pathLst>
                <a:path w="189514" h="37176">
                  <a:moveTo>
                    <a:pt x="189513" y="5590"/>
                  </a:moveTo>
                  <a:lnTo>
                    <a:pt x="172746" y="0"/>
                  </a:lnTo>
                  <a:lnTo>
                    <a:pt x="139961" y="2114"/>
                  </a:lnTo>
                  <a:lnTo>
                    <a:pt x="84635" y="16585"/>
                  </a:lnTo>
                  <a:lnTo>
                    <a:pt x="26743" y="32557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958508" y="3453347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87304" y="15641"/>
                  </a:lnTo>
                  <a:lnTo>
                    <a:pt x="35543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11150" y="353757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49525" y="3327005"/>
              <a:ext cx="30123" cy="294799"/>
            </a:xfrm>
            <a:custGeom>
              <a:avLst/>
              <a:gdLst/>
              <a:ahLst/>
              <a:cxnLst/>
              <a:rect l="0" t="0" r="0" b="0"/>
              <a:pathLst>
                <a:path w="30123" h="294799">
                  <a:moveTo>
                    <a:pt x="9065" y="0"/>
                  </a:moveTo>
                  <a:lnTo>
                    <a:pt x="0" y="58617"/>
                  </a:lnTo>
                  <a:lnTo>
                    <a:pt x="6062" y="113960"/>
                  </a:lnTo>
                  <a:lnTo>
                    <a:pt x="11591" y="173766"/>
                  </a:lnTo>
                  <a:lnTo>
                    <a:pt x="18013" y="225657"/>
                  </a:lnTo>
                  <a:lnTo>
                    <a:pt x="27719" y="277244"/>
                  </a:lnTo>
                  <a:lnTo>
                    <a:pt x="3012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79647" y="3621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54567" y="3536455"/>
              <a:ext cx="230449" cy="131048"/>
            </a:xfrm>
            <a:custGeom>
              <a:avLst/>
              <a:gdLst/>
              <a:ahLst/>
              <a:cxnLst/>
              <a:rect l="0" t="0" r="0" b="0"/>
              <a:pathLst>
                <a:path w="230449" h="131048">
                  <a:moveTo>
                    <a:pt x="9350" y="43234"/>
                  </a:moveTo>
                  <a:lnTo>
                    <a:pt x="12469" y="85925"/>
                  </a:lnTo>
                  <a:lnTo>
                    <a:pt x="15415" y="106661"/>
                  </a:lnTo>
                  <a:lnTo>
                    <a:pt x="12825" y="127576"/>
                  </a:lnTo>
                  <a:lnTo>
                    <a:pt x="10497" y="131047"/>
                  </a:lnTo>
                  <a:lnTo>
                    <a:pt x="7775" y="129852"/>
                  </a:lnTo>
                  <a:lnTo>
                    <a:pt x="4790" y="125546"/>
                  </a:lnTo>
                  <a:lnTo>
                    <a:pt x="0" y="85013"/>
                  </a:lnTo>
                  <a:lnTo>
                    <a:pt x="1510" y="47944"/>
                  </a:lnTo>
                  <a:lnTo>
                    <a:pt x="10155" y="29339"/>
                  </a:lnTo>
                  <a:lnTo>
                    <a:pt x="16906" y="24612"/>
                  </a:lnTo>
                  <a:lnTo>
                    <a:pt x="24915" y="22631"/>
                  </a:lnTo>
                  <a:lnTo>
                    <a:pt x="33765" y="22479"/>
                  </a:lnTo>
                  <a:lnTo>
                    <a:pt x="49837" y="28550"/>
                  </a:lnTo>
                  <a:lnTo>
                    <a:pt x="57398" y="33445"/>
                  </a:lnTo>
                  <a:lnTo>
                    <a:pt x="68919" y="48242"/>
                  </a:lnTo>
                  <a:lnTo>
                    <a:pt x="73629" y="57101"/>
                  </a:lnTo>
                  <a:lnTo>
                    <a:pt x="76769" y="58328"/>
                  </a:lnTo>
                  <a:lnTo>
                    <a:pt x="78862" y="54466"/>
                  </a:lnTo>
                  <a:lnTo>
                    <a:pt x="83528" y="38867"/>
                  </a:lnTo>
                  <a:lnTo>
                    <a:pt x="93401" y="20236"/>
                  </a:lnTo>
                  <a:lnTo>
                    <a:pt x="111826" y="6496"/>
                  </a:lnTo>
                  <a:lnTo>
                    <a:pt x="123291" y="1195"/>
                  </a:lnTo>
                  <a:lnTo>
                    <a:pt x="133274" y="0"/>
                  </a:lnTo>
                  <a:lnTo>
                    <a:pt x="150605" y="4911"/>
                  </a:lnTo>
                  <a:lnTo>
                    <a:pt x="173516" y="20831"/>
                  </a:lnTo>
                  <a:lnTo>
                    <a:pt x="195122" y="45955"/>
                  </a:lnTo>
                  <a:lnTo>
                    <a:pt x="218965" y="95209"/>
                  </a:lnTo>
                  <a:lnTo>
                    <a:pt x="230448" y="106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58715" y="3600746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69243" y="34638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85057" y="36849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442196" y="4190342"/>
            <a:ext cx="1526634" cy="563579"/>
            <a:chOff x="442196" y="4190342"/>
            <a:chExt cx="1526634" cy="563579"/>
          </a:xfrm>
        </p:grpSpPr>
        <p:sp>
          <p:nvSpPr>
            <p:cNvPr id="95" name="Freeform 94"/>
            <p:cNvSpPr/>
            <p:nvPr/>
          </p:nvSpPr>
          <p:spPr>
            <a:xfrm>
              <a:off x="442196" y="4200870"/>
              <a:ext cx="419419" cy="360864"/>
            </a:xfrm>
            <a:custGeom>
              <a:avLst/>
              <a:gdLst/>
              <a:ahLst/>
              <a:cxnLst/>
              <a:rect l="0" t="0" r="0" b="0"/>
              <a:pathLst>
                <a:path w="419419" h="360864">
                  <a:moveTo>
                    <a:pt x="0" y="52643"/>
                  </a:moveTo>
                  <a:lnTo>
                    <a:pt x="5590" y="111259"/>
                  </a:lnTo>
                  <a:lnTo>
                    <a:pt x="9065" y="162817"/>
                  </a:lnTo>
                  <a:lnTo>
                    <a:pt x="19815" y="225141"/>
                  </a:lnTo>
                  <a:lnTo>
                    <a:pt x="40136" y="275580"/>
                  </a:lnTo>
                  <a:lnTo>
                    <a:pt x="49424" y="300294"/>
                  </a:lnTo>
                  <a:lnTo>
                    <a:pt x="81219" y="342806"/>
                  </a:lnTo>
                  <a:lnTo>
                    <a:pt x="89241" y="346691"/>
                  </a:lnTo>
                  <a:lnTo>
                    <a:pt x="107513" y="347888"/>
                  </a:lnTo>
                  <a:lnTo>
                    <a:pt x="114960" y="344229"/>
                  </a:lnTo>
                  <a:lnTo>
                    <a:pt x="144933" y="303517"/>
                  </a:lnTo>
                  <a:lnTo>
                    <a:pt x="177030" y="241997"/>
                  </a:lnTo>
                  <a:lnTo>
                    <a:pt x="191404" y="210523"/>
                  </a:lnTo>
                  <a:lnTo>
                    <a:pt x="195453" y="207029"/>
                  </a:lnTo>
                  <a:lnTo>
                    <a:pt x="199322" y="208210"/>
                  </a:lnTo>
                  <a:lnTo>
                    <a:pt x="203072" y="212506"/>
                  </a:lnTo>
                  <a:lnTo>
                    <a:pt x="224566" y="273372"/>
                  </a:lnTo>
                  <a:lnTo>
                    <a:pt x="248213" y="321848"/>
                  </a:lnTo>
                  <a:lnTo>
                    <a:pt x="265905" y="340356"/>
                  </a:lnTo>
                  <a:lnTo>
                    <a:pt x="301185" y="358340"/>
                  </a:lnTo>
                  <a:lnTo>
                    <a:pt x="327663" y="360863"/>
                  </a:lnTo>
                  <a:lnTo>
                    <a:pt x="341274" y="359899"/>
                  </a:lnTo>
                  <a:lnTo>
                    <a:pt x="362638" y="349468"/>
                  </a:lnTo>
                  <a:lnTo>
                    <a:pt x="395416" y="314176"/>
                  </a:lnTo>
                  <a:lnTo>
                    <a:pt x="411699" y="272594"/>
                  </a:lnTo>
                  <a:lnTo>
                    <a:pt x="419275" y="213376"/>
                  </a:lnTo>
                  <a:lnTo>
                    <a:pt x="419418" y="162528"/>
                  </a:lnTo>
                  <a:lnTo>
                    <a:pt x="412571" y="105869"/>
                  </a:lnTo>
                  <a:lnTo>
                    <a:pt x="399777" y="43616"/>
                  </a:lnTo>
                  <a:lnTo>
                    <a:pt x="3895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78962" y="4354264"/>
              <a:ext cx="109849" cy="154385"/>
            </a:xfrm>
            <a:custGeom>
              <a:avLst/>
              <a:gdLst/>
              <a:ahLst/>
              <a:cxnLst/>
              <a:rect l="0" t="0" r="0" b="0"/>
              <a:pathLst>
                <a:path w="109849" h="154385">
                  <a:moveTo>
                    <a:pt x="188" y="57176"/>
                  </a:moveTo>
                  <a:lnTo>
                    <a:pt x="11366" y="68355"/>
                  </a:lnTo>
                  <a:lnTo>
                    <a:pt x="18168" y="69308"/>
                  </a:lnTo>
                  <a:lnTo>
                    <a:pt x="74542" y="50144"/>
                  </a:lnTo>
                  <a:lnTo>
                    <a:pt x="95235" y="43132"/>
                  </a:lnTo>
                  <a:lnTo>
                    <a:pt x="102157" y="36115"/>
                  </a:lnTo>
                  <a:lnTo>
                    <a:pt x="109848" y="15840"/>
                  </a:lnTo>
                  <a:lnTo>
                    <a:pt x="107220" y="8561"/>
                  </a:lnTo>
                  <a:lnTo>
                    <a:pt x="100788" y="3709"/>
                  </a:lnTo>
                  <a:lnTo>
                    <a:pt x="91821" y="474"/>
                  </a:lnTo>
                  <a:lnTo>
                    <a:pt x="72499" y="0"/>
                  </a:lnTo>
                  <a:lnTo>
                    <a:pt x="52213" y="4859"/>
                  </a:lnTo>
                  <a:lnTo>
                    <a:pt x="31499" y="14816"/>
                  </a:lnTo>
                  <a:lnTo>
                    <a:pt x="5696" y="39166"/>
                  </a:lnTo>
                  <a:lnTo>
                    <a:pt x="1520" y="48679"/>
                  </a:lnTo>
                  <a:lnTo>
                    <a:pt x="0" y="68607"/>
                  </a:lnTo>
                  <a:lnTo>
                    <a:pt x="5721" y="99557"/>
                  </a:lnTo>
                  <a:lnTo>
                    <a:pt x="20415" y="130955"/>
                  </a:lnTo>
                  <a:lnTo>
                    <a:pt x="36084" y="145729"/>
                  </a:lnTo>
                  <a:lnTo>
                    <a:pt x="45175" y="151306"/>
                  </a:lnTo>
                  <a:lnTo>
                    <a:pt x="64636" y="154384"/>
                  </a:lnTo>
                  <a:lnTo>
                    <a:pt x="105473" y="151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214070" y="4400911"/>
              <a:ext cx="17765" cy="115815"/>
            </a:xfrm>
            <a:custGeom>
              <a:avLst/>
              <a:gdLst/>
              <a:ahLst/>
              <a:cxnLst/>
              <a:rect l="0" t="0" r="0" b="0"/>
              <a:pathLst>
                <a:path w="17765" h="115815">
                  <a:moveTo>
                    <a:pt x="7235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401" y="100190"/>
                  </a:lnTo>
                  <a:lnTo>
                    <a:pt x="1776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10777" y="43061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316062" y="4390257"/>
              <a:ext cx="165335" cy="363664"/>
            </a:xfrm>
            <a:custGeom>
              <a:avLst/>
              <a:gdLst/>
              <a:ahLst/>
              <a:cxnLst/>
              <a:rect l="0" t="0" r="0" b="0"/>
              <a:pathLst>
                <a:path w="165335" h="363664">
                  <a:moveTo>
                    <a:pt x="94756" y="73825"/>
                  </a:moveTo>
                  <a:lnTo>
                    <a:pt x="100345" y="57058"/>
                  </a:lnTo>
                  <a:lnTo>
                    <a:pt x="98232" y="24274"/>
                  </a:lnTo>
                  <a:lnTo>
                    <a:pt x="93564" y="15055"/>
                  </a:lnTo>
                  <a:lnTo>
                    <a:pt x="79018" y="1692"/>
                  </a:lnTo>
                  <a:lnTo>
                    <a:pt x="71396" y="0"/>
                  </a:lnTo>
                  <a:lnTo>
                    <a:pt x="63975" y="1212"/>
                  </a:lnTo>
                  <a:lnTo>
                    <a:pt x="56688" y="4360"/>
                  </a:lnTo>
                  <a:lnTo>
                    <a:pt x="35253" y="25557"/>
                  </a:lnTo>
                  <a:lnTo>
                    <a:pt x="19674" y="54065"/>
                  </a:lnTo>
                  <a:lnTo>
                    <a:pt x="17712" y="74402"/>
                  </a:lnTo>
                  <a:lnTo>
                    <a:pt x="25985" y="116053"/>
                  </a:lnTo>
                  <a:lnTo>
                    <a:pt x="31361" y="124204"/>
                  </a:lnTo>
                  <a:lnTo>
                    <a:pt x="46694" y="136380"/>
                  </a:lnTo>
                  <a:lnTo>
                    <a:pt x="54526" y="137756"/>
                  </a:lnTo>
                  <a:lnTo>
                    <a:pt x="62087" y="136333"/>
                  </a:lnTo>
                  <a:lnTo>
                    <a:pt x="83907" y="123152"/>
                  </a:lnTo>
                  <a:lnTo>
                    <a:pt x="96953" y="109786"/>
                  </a:lnTo>
                  <a:lnTo>
                    <a:pt x="106651" y="92148"/>
                  </a:lnTo>
                  <a:lnTo>
                    <a:pt x="110875" y="90720"/>
                  </a:lnTo>
                  <a:lnTo>
                    <a:pt x="114861" y="94447"/>
                  </a:lnTo>
                  <a:lnTo>
                    <a:pt x="136787" y="151531"/>
                  </a:lnTo>
                  <a:lnTo>
                    <a:pt x="154407" y="209837"/>
                  </a:lnTo>
                  <a:lnTo>
                    <a:pt x="165334" y="258879"/>
                  </a:lnTo>
                  <a:lnTo>
                    <a:pt x="164728" y="288263"/>
                  </a:lnTo>
                  <a:lnTo>
                    <a:pt x="156661" y="313021"/>
                  </a:lnTo>
                  <a:lnTo>
                    <a:pt x="142156" y="329483"/>
                  </a:lnTo>
                  <a:lnTo>
                    <a:pt x="104249" y="349584"/>
                  </a:lnTo>
                  <a:lnTo>
                    <a:pt x="44172" y="360094"/>
                  </a:lnTo>
                  <a:lnTo>
                    <a:pt x="24311" y="363663"/>
                  </a:lnTo>
                  <a:lnTo>
                    <a:pt x="0" y="358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529925" y="4221927"/>
              <a:ext cx="186220" cy="336913"/>
            </a:xfrm>
            <a:custGeom>
              <a:avLst/>
              <a:gdLst/>
              <a:ahLst/>
              <a:cxnLst/>
              <a:rect l="0" t="0" r="0" b="0"/>
              <a:pathLst>
                <a:path w="186220" h="336913">
                  <a:moveTo>
                    <a:pt x="7235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11489" y="144797"/>
                  </a:lnTo>
                  <a:lnTo>
                    <a:pt x="23760" y="204640"/>
                  </a:lnTo>
                  <a:lnTo>
                    <a:pt x="30516" y="262734"/>
                  </a:lnTo>
                  <a:lnTo>
                    <a:pt x="37727" y="323981"/>
                  </a:lnTo>
                  <a:lnTo>
                    <a:pt x="38605" y="297919"/>
                  </a:lnTo>
                  <a:lnTo>
                    <a:pt x="44367" y="253300"/>
                  </a:lnTo>
                  <a:lnTo>
                    <a:pt x="53462" y="221282"/>
                  </a:lnTo>
                  <a:lnTo>
                    <a:pt x="59110" y="213032"/>
                  </a:lnTo>
                  <a:lnTo>
                    <a:pt x="74744" y="200746"/>
                  </a:lnTo>
                  <a:lnTo>
                    <a:pt x="83827" y="199341"/>
                  </a:lnTo>
                  <a:lnTo>
                    <a:pt x="103277" y="204019"/>
                  </a:lnTo>
                  <a:lnTo>
                    <a:pt x="135954" y="226087"/>
                  </a:lnTo>
                  <a:lnTo>
                    <a:pt x="156638" y="247273"/>
                  </a:lnTo>
                  <a:lnTo>
                    <a:pt x="178540" y="295472"/>
                  </a:lnTo>
                  <a:lnTo>
                    <a:pt x="18621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48453" y="4190342"/>
              <a:ext cx="25620" cy="379026"/>
            </a:xfrm>
            <a:custGeom>
              <a:avLst/>
              <a:gdLst/>
              <a:ahLst/>
              <a:cxnLst/>
              <a:rect l="0" t="0" r="0" b="0"/>
              <a:pathLst>
                <a:path w="25620" h="379026">
                  <a:moveTo>
                    <a:pt x="25619" y="0"/>
                  </a:moveTo>
                  <a:lnTo>
                    <a:pt x="18384" y="28726"/>
                  </a:lnTo>
                  <a:lnTo>
                    <a:pt x="16066" y="77921"/>
                  </a:lnTo>
                  <a:lnTo>
                    <a:pt x="15380" y="130062"/>
                  </a:lnTo>
                  <a:lnTo>
                    <a:pt x="15176" y="181386"/>
                  </a:lnTo>
                  <a:lnTo>
                    <a:pt x="11988" y="244363"/>
                  </a:lnTo>
                  <a:lnTo>
                    <a:pt x="3643" y="295452"/>
                  </a:lnTo>
                  <a:lnTo>
                    <a:pt x="0" y="341395"/>
                  </a:lnTo>
                  <a:lnTo>
                    <a:pt x="4562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758259" y="4327212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99391" y="11179"/>
                  </a:lnTo>
                  <a:lnTo>
                    <a:pt x="181425" y="16667"/>
                  </a:lnTo>
                  <a:lnTo>
                    <a:pt x="125493" y="27714"/>
                  </a:lnTo>
                  <a:lnTo>
                    <a:pt x="64676" y="36665"/>
                  </a:lnTo>
                  <a:lnTo>
                    <a:pt x="16965" y="497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15896" y="4602112"/>
              <a:ext cx="1452934" cy="30427"/>
            </a:xfrm>
            <a:custGeom>
              <a:avLst/>
              <a:gdLst/>
              <a:ahLst/>
              <a:cxnLst/>
              <a:rect l="0" t="0" r="0" b="0"/>
              <a:pathLst>
                <a:path w="1452934" h="30427">
                  <a:moveTo>
                    <a:pt x="1452933" y="30426"/>
                  </a:moveTo>
                  <a:lnTo>
                    <a:pt x="1415455" y="22093"/>
                  </a:lnTo>
                  <a:lnTo>
                    <a:pt x="1358442" y="25921"/>
                  </a:lnTo>
                  <a:lnTo>
                    <a:pt x="1308082" y="23502"/>
                  </a:lnTo>
                  <a:lnTo>
                    <a:pt x="1247069" y="19440"/>
                  </a:lnTo>
                  <a:lnTo>
                    <a:pt x="1193076" y="14825"/>
                  </a:lnTo>
                  <a:lnTo>
                    <a:pt x="1168985" y="16473"/>
                  </a:lnTo>
                  <a:lnTo>
                    <a:pt x="1118511" y="14239"/>
                  </a:lnTo>
                  <a:lnTo>
                    <a:pt x="1093731" y="16213"/>
                  </a:lnTo>
                  <a:lnTo>
                    <a:pt x="1046895" y="11917"/>
                  </a:lnTo>
                  <a:lnTo>
                    <a:pt x="984906" y="6753"/>
                  </a:lnTo>
                  <a:lnTo>
                    <a:pt x="960651" y="3528"/>
                  </a:lnTo>
                  <a:lnTo>
                    <a:pt x="907126" y="7869"/>
                  </a:lnTo>
                  <a:lnTo>
                    <a:pt x="856424" y="8925"/>
                  </a:lnTo>
                  <a:lnTo>
                    <a:pt x="805526" y="9238"/>
                  </a:lnTo>
                  <a:lnTo>
                    <a:pt x="749112" y="9331"/>
                  </a:lnTo>
                  <a:lnTo>
                    <a:pt x="692232" y="9358"/>
                  </a:lnTo>
                  <a:lnTo>
                    <a:pt x="630925" y="9366"/>
                  </a:lnTo>
                  <a:lnTo>
                    <a:pt x="571426" y="9369"/>
                  </a:lnTo>
                  <a:lnTo>
                    <a:pt x="513632" y="9369"/>
                  </a:lnTo>
                  <a:lnTo>
                    <a:pt x="452054" y="9370"/>
                  </a:lnTo>
                  <a:lnTo>
                    <a:pt x="398714" y="6250"/>
                  </a:lnTo>
                  <a:lnTo>
                    <a:pt x="372568" y="3304"/>
                  </a:lnTo>
                  <a:lnTo>
                    <a:pt x="327187" y="4706"/>
                  </a:lnTo>
                  <a:lnTo>
                    <a:pt x="273250" y="0"/>
                  </a:lnTo>
                  <a:lnTo>
                    <a:pt x="223423" y="4774"/>
                  </a:lnTo>
                  <a:lnTo>
                    <a:pt x="171614" y="8008"/>
                  </a:lnTo>
                  <a:lnTo>
                    <a:pt x="115007" y="15166"/>
                  </a:lnTo>
                  <a:lnTo>
                    <a:pt x="62152" y="11607"/>
                  </a:lnTo>
                  <a:lnTo>
                    <a:pt x="0" y="9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229061" y="4843109"/>
            <a:ext cx="1887375" cy="463254"/>
            <a:chOff x="1229061" y="4843109"/>
            <a:chExt cx="1887375" cy="463254"/>
          </a:xfrm>
        </p:grpSpPr>
        <p:sp>
          <p:nvSpPr>
            <p:cNvPr id="105" name="Freeform 104"/>
            <p:cNvSpPr/>
            <p:nvPr/>
          </p:nvSpPr>
          <p:spPr>
            <a:xfrm>
              <a:off x="1229061" y="4843109"/>
              <a:ext cx="23831" cy="400083"/>
            </a:xfrm>
            <a:custGeom>
              <a:avLst/>
              <a:gdLst/>
              <a:ahLst/>
              <a:cxnLst/>
              <a:rect l="0" t="0" r="0" b="0"/>
              <a:pathLst>
                <a:path w="23831" h="400083">
                  <a:moveTo>
                    <a:pt x="13301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4998" y="68686"/>
                  </a:lnTo>
                  <a:lnTo>
                    <a:pt x="10841" y="117447"/>
                  </a:lnTo>
                  <a:lnTo>
                    <a:pt x="12572" y="172059"/>
                  </a:lnTo>
                  <a:lnTo>
                    <a:pt x="13085" y="232694"/>
                  </a:lnTo>
                  <a:lnTo>
                    <a:pt x="16357" y="285755"/>
                  </a:lnTo>
                  <a:lnTo>
                    <a:pt x="22354" y="340714"/>
                  </a:lnTo>
                  <a:lnTo>
                    <a:pt x="23830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369774" y="4864165"/>
              <a:ext cx="149676" cy="391852"/>
            </a:xfrm>
            <a:custGeom>
              <a:avLst/>
              <a:gdLst/>
              <a:ahLst/>
              <a:cxnLst/>
              <a:rect l="0" t="0" r="0" b="0"/>
              <a:pathLst>
                <a:path w="149676" h="391852">
                  <a:moveTo>
                    <a:pt x="83158" y="0"/>
                  </a:moveTo>
                  <a:lnTo>
                    <a:pt x="77569" y="16768"/>
                  </a:lnTo>
                  <a:lnTo>
                    <a:pt x="65466" y="28120"/>
                  </a:lnTo>
                  <a:lnTo>
                    <a:pt x="57326" y="32785"/>
                  </a:lnTo>
                  <a:lnTo>
                    <a:pt x="45161" y="50446"/>
                  </a:lnTo>
                  <a:lnTo>
                    <a:pt x="37025" y="73894"/>
                  </a:lnTo>
                  <a:lnTo>
                    <a:pt x="25562" y="130193"/>
                  </a:lnTo>
                  <a:lnTo>
                    <a:pt x="11111" y="180126"/>
                  </a:lnTo>
                  <a:lnTo>
                    <a:pt x="2539" y="228846"/>
                  </a:lnTo>
                  <a:lnTo>
                    <a:pt x="0" y="276037"/>
                  </a:lnTo>
                  <a:lnTo>
                    <a:pt x="4731" y="333206"/>
                  </a:lnTo>
                  <a:lnTo>
                    <a:pt x="13647" y="367400"/>
                  </a:lnTo>
                  <a:lnTo>
                    <a:pt x="19270" y="375955"/>
                  </a:lnTo>
                  <a:lnTo>
                    <a:pt x="34876" y="388579"/>
                  </a:lnTo>
                  <a:lnTo>
                    <a:pt x="53511" y="391851"/>
                  </a:lnTo>
                  <a:lnTo>
                    <a:pt x="63393" y="391085"/>
                  </a:lnTo>
                  <a:lnTo>
                    <a:pt x="80613" y="383996"/>
                  </a:lnTo>
                  <a:lnTo>
                    <a:pt x="110731" y="360381"/>
                  </a:lnTo>
                  <a:lnTo>
                    <a:pt x="138041" y="324781"/>
                  </a:lnTo>
                  <a:lnTo>
                    <a:pt x="147715" y="304614"/>
                  </a:lnTo>
                  <a:lnTo>
                    <a:pt x="149675" y="280834"/>
                  </a:lnTo>
                  <a:lnTo>
                    <a:pt x="148560" y="267941"/>
                  </a:lnTo>
                  <a:lnTo>
                    <a:pt x="144307" y="258176"/>
                  </a:lnTo>
                  <a:lnTo>
                    <a:pt x="130222" y="244207"/>
                  </a:lnTo>
                  <a:lnTo>
                    <a:pt x="121553" y="241183"/>
                  </a:lnTo>
                  <a:lnTo>
                    <a:pt x="102562" y="240944"/>
                  </a:lnTo>
                  <a:lnTo>
                    <a:pt x="40899" y="265769"/>
                  </a:lnTo>
                  <a:lnTo>
                    <a:pt x="29281" y="273318"/>
                  </a:lnTo>
                  <a:lnTo>
                    <a:pt x="1998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692215" y="5011565"/>
              <a:ext cx="128207" cy="197201"/>
            </a:xfrm>
            <a:custGeom>
              <a:avLst/>
              <a:gdLst/>
              <a:ahLst/>
              <a:cxnLst/>
              <a:rect l="0" t="0" r="0" b="0"/>
              <a:pathLst>
                <a:path w="128207" h="197201">
                  <a:moveTo>
                    <a:pt x="66044" y="0"/>
                  </a:moveTo>
                  <a:lnTo>
                    <a:pt x="41997" y="17980"/>
                  </a:lnTo>
                  <a:lnTo>
                    <a:pt x="21744" y="44322"/>
                  </a:lnTo>
                  <a:lnTo>
                    <a:pt x="0" y="95047"/>
                  </a:lnTo>
                  <a:lnTo>
                    <a:pt x="202" y="132017"/>
                  </a:lnTo>
                  <a:lnTo>
                    <a:pt x="7670" y="167018"/>
                  </a:lnTo>
                  <a:lnTo>
                    <a:pt x="20213" y="185754"/>
                  </a:lnTo>
                  <a:lnTo>
                    <a:pt x="28471" y="194026"/>
                  </a:lnTo>
                  <a:lnTo>
                    <a:pt x="38655" y="197200"/>
                  </a:lnTo>
                  <a:lnTo>
                    <a:pt x="74176" y="191660"/>
                  </a:lnTo>
                  <a:lnTo>
                    <a:pt x="96564" y="185398"/>
                  </a:lnTo>
                  <a:lnTo>
                    <a:pt x="105108" y="179750"/>
                  </a:lnTo>
                  <a:lnTo>
                    <a:pt x="117721" y="164117"/>
                  </a:lnTo>
                  <a:lnTo>
                    <a:pt x="125809" y="124406"/>
                  </a:lnTo>
                  <a:lnTo>
                    <a:pt x="128206" y="81184"/>
                  </a:lnTo>
                  <a:lnTo>
                    <a:pt x="122527" y="59088"/>
                  </a:lnTo>
                  <a:lnTo>
                    <a:pt x="112204" y="42639"/>
                  </a:lnTo>
                  <a:lnTo>
                    <a:pt x="87101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863544" y="5029848"/>
              <a:ext cx="142176" cy="195572"/>
            </a:xfrm>
            <a:custGeom>
              <a:avLst/>
              <a:gdLst/>
              <a:ahLst/>
              <a:cxnLst/>
              <a:rect l="0" t="0" r="0" b="0"/>
              <a:pathLst>
                <a:path w="142176" h="195572">
                  <a:moveTo>
                    <a:pt x="0" y="13302"/>
                  </a:moveTo>
                  <a:lnTo>
                    <a:pt x="11178" y="2123"/>
                  </a:lnTo>
                  <a:lnTo>
                    <a:pt x="17980" y="0"/>
                  </a:lnTo>
                  <a:lnTo>
                    <a:pt x="69741" y="2177"/>
                  </a:lnTo>
                  <a:lnTo>
                    <a:pt x="125820" y="14148"/>
                  </a:lnTo>
                  <a:lnTo>
                    <a:pt x="136523" y="17376"/>
                  </a:lnTo>
                  <a:lnTo>
                    <a:pt x="141318" y="23036"/>
                  </a:lnTo>
                  <a:lnTo>
                    <a:pt x="142175" y="30320"/>
                  </a:lnTo>
                  <a:lnTo>
                    <a:pt x="140407" y="38686"/>
                  </a:lnTo>
                  <a:lnTo>
                    <a:pt x="129083" y="54219"/>
                  </a:lnTo>
                  <a:lnTo>
                    <a:pt x="77369" y="113544"/>
                  </a:lnTo>
                  <a:lnTo>
                    <a:pt x="21063" y="171169"/>
                  </a:lnTo>
                  <a:lnTo>
                    <a:pt x="14042" y="178208"/>
                  </a:lnTo>
                  <a:lnTo>
                    <a:pt x="12871" y="184071"/>
                  </a:lnTo>
                  <a:lnTo>
                    <a:pt x="15599" y="189149"/>
                  </a:lnTo>
                  <a:lnTo>
                    <a:pt x="20928" y="193704"/>
                  </a:lnTo>
                  <a:lnTo>
                    <a:pt x="27990" y="195571"/>
                  </a:lnTo>
                  <a:lnTo>
                    <a:pt x="90902" y="192729"/>
                  </a:lnTo>
                  <a:lnTo>
                    <a:pt x="126342" y="192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84642" y="5190549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21057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84683" y="5032621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305741" y="5114076"/>
              <a:ext cx="73700" cy="13303"/>
            </a:xfrm>
            <a:custGeom>
              <a:avLst/>
              <a:gdLst/>
              <a:ahLst/>
              <a:cxnLst/>
              <a:rect l="0" t="0" r="0" b="0"/>
              <a:pathLst>
                <a:path w="73700" h="13303">
                  <a:moveTo>
                    <a:pt x="73699" y="13302"/>
                  </a:moveTo>
                  <a:lnTo>
                    <a:pt x="62521" y="2123"/>
                  </a:lnTo>
                  <a:lnTo>
                    <a:pt x="55718" y="0"/>
                  </a:lnTo>
                  <a:lnTo>
                    <a:pt x="0" y="2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95253" y="4916808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3120" y="149542"/>
                  </a:lnTo>
                  <a:lnTo>
                    <a:pt x="14655" y="206834"/>
                  </a:lnTo>
                  <a:lnTo>
                    <a:pt x="19793" y="26407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811108" y="4948394"/>
              <a:ext cx="31587" cy="252684"/>
            </a:xfrm>
            <a:custGeom>
              <a:avLst/>
              <a:gdLst/>
              <a:ahLst/>
              <a:cxnLst/>
              <a:rect l="0" t="0" r="0" b="0"/>
              <a:pathLst>
                <a:path w="31587" h="252684">
                  <a:moveTo>
                    <a:pt x="0" y="0"/>
                  </a:moveTo>
                  <a:lnTo>
                    <a:pt x="14654" y="58616"/>
                  </a:lnTo>
                  <a:lnTo>
                    <a:pt x="20962" y="115130"/>
                  </a:lnTo>
                  <a:lnTo>
                    <a:pt x="26748" y="167863"/>
                  </a:lnTo>
                  <a:lnTo>
                    <a:pt x="25648" y="218901"/>
                  </a:lnTo>
                  <a:lnTo>
                    <a:pt x="31586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08183" y="4958922"/>
              <a:ext cx="148371" cy="315856"/>
            </a:xfrm>
            <a:custGeom>
              <a:avLst/>
              <a:gdLst/>
              <a:ahLst/>
              <a:cxnLst/>
              <a:rect l="0" t="0" r="0" b="0"/>
              <a:pathLst>
                <a:path w="148371" h="315856">
                  <a:moveTo>
                    <a:pt x="8210" y="0"/>
                  </a:moveTo>
                  <a:lnTo>
                    <a:pt x="11330" y="54144"/>
                  </a:lnTo>
                  <a:lnTo>
                    <a:pt x="17275" y="109091"/>
                  </a:lnTo>
                  <a:lnTo>
                    <a:pt x="26879" y="170690"/>
                  </a:lnTo>
                  <a:lnTo>
                    <a:pt x="28796" y="230638"/>
                  </a:lnTo>
                  <a:lnTo>
                    <a:pt x="22818" y="254974"/>
                  </a:lnTo>
                  <a:lnTo>
                    <a:pt x="17949" y="264739"/>
                  </a:lnTo>
                  <a:lnTo>
                    <a:pt x="13533" y="267740"/>
                  </a:lnTo>
                  <a:lnTo>
                    <a:pt x="9419" y="266231"/>
                  </a:lnTo>
                  <a:lnTo>
                    <a:pt x="5507" y="261715"/>
                  </a:lnTo>
                  <a:lnTo>
                    <a:pt x="0" y="233003"/>
                  </a:lnTo>
                  <a:lnTo>
                    <a:pt x="3958" y="200449"/>
                  </a:lnTo>
                  <a:lnTo>
                    <a:pt x="8885" y="192124"/>
                  </a:lnTo>
                  <a:lnTo>
                    <a:pt x="23718" y="179755"/>
                  </a:lnTo>
                  <a:lnTo>
                    <a:pt x="32587" y="177159"/>
                  </a:lnTo>
                  <a:lnTo>
                    <a:pt x="51800" y="177393"/>
                  </a:lnTo>
                  <a:lnTo>
                    <a:pt x="82347" y="189691"/>
                  </a:lnTo>
                  <a:lnTo>
                    <a:pt x="130465" y="228441"/>
                  </a:lnTo>
                  <a:lnTo>
                    <a:pt x="146339" y="254860"/>
                  </a:lnTo>
                  <a:lnTo>
                    <a:pt x="148370" y="274708"/>
                  </a:lnTo>
                  <a:lnTo>
                    <a:pt x="147273" y="284914"/>
                  </a:lnTo>
                  <a:lnTo>
                    <a:pt x="143033" y="292888"/>
                  </a:lnTo>
                  <a:lnTo>
                    <a:pt x="128963" y="304867"/>
                  </a:lnTo>
                  <a:lnTo>
                    <a:pt x="120297" y="307360"/>
                  </a:lnTo>
                  <a:lnTo>
                    <a:pt x="87413" y="309194"/>
                  </a:lnTo>
                  <a:lnTo>
                    <a:pt x="7138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16435" y="52431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947979" y="5264248"/>
              <a:ext cx="26647" cy="42115"/>
            </a:xfrm>
            <a:custGeom>
              <a:avLst/>
              <a:gdLst/>
              <a:ahLst/>
              <a:cxnLst/>
              <a:rect l="0" t="0" r="0" b="0"/>
              <a:pathLst>
                <a:path w="26647" h="42115">
                  <a:moveTo>
                    <a:pt x="21057" y="42114"/>
                  </a:moveTo>
                  <a:lnTo>
                    <a:pt x="26646" y="25347"/>
                  </a:lnTo>
                  <a:lnTo>
                    <a:pt x="24783" y="19238"/>
                  </a:lnTo>
                  <a:lnTo>
                    <a:pt x="20032" y="139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039776" y="5484328"/>
            <a:ext cx="3140038" cy="537973"/>
            <a:chOff x="1039776" y="5484328"/>
            <a:chExt cx="3140038" cy="537973"/>
          </a:xfrm>
        </p:grpSpPr>
        <p:sp>
          <p:nvSpPr>
            <p:cNvPr id="118" name="Freeform 117"/>
            <p:cNvSpPr/>
            <p:nvPr/>
          </p:nvSpPr>
          <p:spPr>
            <a:xfrm>
              <a:off x="1039776" y="5484328"/>
              <a:ext cx="318401" cy="450938"/>
            </a:xfrm>
            <a:custGeom>
              <a:avLst/>
              <a:gdLst/>
              <a:ahLst/>
              <a:cxnLst/>
              <a:rect l="0" t="0" r="0" b="0"/>
              <a:pathLst>
                <a:path w="318401" h="450938">
                  <a:moveTo>
                    <a:pt x="65716" y="64190"/>
                  </a:moveTo>
                  <a:lnTo>
                    <a:pt x="54537" y="80957"/>
                  </a:lnTo>
                  <a:lnTo>
                    <a:pt x="50075" y="82387"/>
                  </a:lnTo>
                  <a:lnTo>
                    <a:pt x="45930" y="79831"/>
                  </a:lnTo>
                  <a:lnTo>
                    <a:pt x="41997" y="74617"/>
                  </a:lnTo>
                  <a:lnTo>
                    <a:pt x="41714" y="67632"/>
                  </a:lnTo>
                  <a:lnTo>
                    <a:pt x="47639" y="50512"/>
                  </a:lnTo>
                  <a:lnTo>
                    <a:pt x="69718" y="26732"/>
                  </a:lnTo>
                  <a:lnTo>
                    <a:pt x="98487" y="4868"/>
                  </a:lnTo>
                  <a:lnTo>
                    <a:pt x="125124" y="0"/>
                  </a:lnTo>
                  <a:lnTo>
                    <a:pt x="154121" y="2906"/>
                  </a:lnTo>
                  <a:lnTo>
                    <a:pt x="178706" y="11996"/>
                  </a:lnTo>
                  <a:lnTo>
                    <a:pt x="195093" y="26954"/>
                  </a:lnTo>
                  <a:lnTo>
                    <a:pt x="234438" y="88795"/>
                  </a:lnTo>
                  <a:lnTo>
                    <a:pt x="256711" y="142100"/>
                  </a:lnTo>
                  <a:lnTo>
                    <a:pt x="270036" y="204925"/>
                  </a:lnTo>
                  <a:lnTo>
                    <a:pt x="263829" y="266728"/>
                  </a:lnTo>
                  <a:lnTo>
                    <a:pt x="245749" y="329325"/>
                  </a:lnTo>
                  <a:lnTo>
                    <a:pt x="218478" y="384411"/>
                  </a:lnTo>
                  <a:lnTo>
                    <a:pt x="170321" y="427904"/>
                  </a:lnTo>
                  <a:lnTo>
                    <a:pt x="139214" y="444268"/>
                  </a:lnTo>
                  <a:lnTo>
                    <a:pt x="102181" y="450937"/>
                  </a:lnTo>
                  <a:lnTo>
                    <a:pt x="61572" y="441734"/>
                  </a:lnTo>
                  <a:lnTo>
                    <a:pt x="31083" y="424190"/>
                  </a:lnTo>
                  <a:lnTo>
                    <a:pt x="17958" y="407853"/>
                  </a:lnTo>
                  <a:lnTo>
                    <a:pt x="0" y="368770"/>
                  </a:lnTo>
                  <a:lnTo>
                    <a:pt x="848" y="358490"/>
                  </a:lnTo>
                  <a:lnTo>
                    <a:pt x="11150" y="337710"/>
                  </a:lnTo>
                  <a:lnTo>
                    <a:pt x="19980" y="330765"/>
                  </a:lnTo>
                  <a:lnTo>
                    <a:pt x="42269" y="323048"/>
                  </a:lnTo>
                  <a:lnTo>
                    <a:pt x="70893" y="325857"/>
                  </a:lnTo>
                  <a:lnTo>
                    <a:pt x="131339" y="341135"/>
                  </a:lnTo>
                  <a:lnTo>
                    <a:pt x="187170" y="371059"/>
                  </a:lnTo>
                  <a:lnTo>
                    <a:pt x="246394" y="414967"/>
                  </a:lnTo>
                  <a:lnTo>
                    <a:pt x="269899" y="434976"/>
                  </a:lnTo>
                  <a:lnTo>
                    <a:pt x="288655" y="444623"/>
                  </a:lnTo>
                  <a:lnTo>
                    <a:pt x="296230" y="446494"/>
                  </a:lnTo>
                  <a:lnTo>
                    <a:pt x="318400" y="443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463461" y="5906487"/>
              <a:ext cx="48655" cy="115814"/>
            </a:xfrm>
            <a:custGeom>
              <a:avLst/>
              <a:gdLst/>
              <a:ahLst/>
              <a:cxnLst/>
              <a:rect l="0" t="0" r="0" b="0"/>
              <a:pathLst>
                <a:path w="48655" h="115814">
                  <a:moveTo>
                    <a:pt x="0" y="0"/>
                  </a:moveTo>
                  <a:lnTo>
                    <a:pt x="24046" y="17981"/>
                  </a:lnTo>
                  <a:lnTo>
                    <a:pt x="38373" y="34897"/>
                  </a:lnTo>
                  <a:lnTo>
                    <a:pt x="46300" y="57234"/>
                  </a:lnTo>
                  <a:lnTo>
                    <a:pt x="48654" y="80420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618052" y="5590632"/>
              <a:ext cx="195433" cy="294487"/>
            </a:xfrm>
            <a:custGeom>
              <a:avLst/>
              <a:gdLst/>
              <a:ahLst/>
              <a:cxnLst/>
              <a:rect l="0" t="0" r="0" b="0"/>
              <a:pathLst>
                <a:path w="195433" h="294487">
                  <a:moveTo>
                    <a:pt x="87564" y="0"/>
                  </a:moveTo>
                  <a:lnTo>
                    <a:pt x="70753" y="19150"/>
                  </a:lnTo>
                  <a:lnTo>
                    <a:pt x="38066" y="73218"/>
                  </a:lnTo>
                  <a:lnTo>
                    <a:pt x="14741" y="134611"/>
                  </a:lnTo>
                  <a:lnTo>
                    <a:pt x="0" y="184127"/>
                  </a:lnTo>
                  <a:lnTo>
                    <a:pt x="528" y="219503"/>
                  </a:lnTo>
                  <a:lnTo>
                    <a:pt x="8093" y="257800"/>
                  </a:lnTo>
                  <a:lnTo>
                    <a:pt x="20658" y="278744"/>
                  </a:lnTo>
                  <a:lnTo>
                    <a:pt x="28922" y="287605"/>
                  </a:lnTo>
                  <a:lnTo>
                    <a:pt x="39111" y="292342"/>
                  </a:lnTo>
                  <a:lnTo>
                    <a:pt x="62910" y="294486"/>
                  </a:lnTo>
                  <a:lnTo>
                    <a:pt x="97027" y="289117"/>
                  </a:lnTo>
                  <a:lnTo>
                    <a:pt x="134952" y="274527"/>
                  </a:lnTo>
                  <a:lnTo>
                    <a:pt x="164646" y="249797"/>
                  </a:lnTo>
                  <a:lnTo>
                    <a:pt x="182673" y="220243"/>
                  </a:lnTo>
                  <a:lnTo>
                    <a:pt x="195423" y="178081"/>
                  </a:lnTo>
                  <a:lnTo>
                    <a:pt x="195432" y="139722"/>
                  </a:lnTo>
                  <a:lnTo>
                    <a:pt x="182436" y="100541"/>
                  </a:lnTo>
                  <a:lnTo>
                    <a:pt x="163767" y="70474"/>
                  </a:lnTo>
                  <a:lnTo>
                    <a:pt x="157084" y="65700"/>
                  </a:lnTo>
                  <a:lnTo>
                    <a:pt x="150288" y="63687"/>
                  </a:lnTo>
                  <a:lnTo>
                    <a:pt x="129678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868542" y="5631584"/>
              <a:ext cx="190933" cy="246186"/>
            </a:xfrm>
            <a:custGeom>
              <a:avLst/>
              <a:gdLst/>
              <a:ahLst/>
              <a:cxnLst/>
              <a:rect l="0" t="0" r="0" b="0"/>
              <a:pathLst>
                <a:path w="190933" h="246186">
                  <a:moveTo>
                    <a:pt x="47644" y="43276"/>
                  </a:moveTo>
                  <a:lnTo>
                    <a:pt x="23598" y="61257"/>
                  </a:lnTo>
                  <a:lnTo>
                    <a:pt x="9271" y="78173"/>
                  </a:lnTo>
                  <a:lnTo>
                    <a:pt x="1343" y="103629"/>
                  </a:lnTo>
                  <a:lnTo>
                    <a:pt x="0" y="144606"/>
                  </a:lnTo>
                  <a:lnTo>
                    <a:pt x="14377" y="206748"/>
                  </a:lnTo>
                  <a:lnTo>
                    <a:pt x="25450" y="225505"/>
                  </a:lnTo>
                  <a:lnTo>
                    <a:pt x="41289" y="238521"/>
                  </a:lnTo>
                  <a:lnTo>
                    <a:pt x="50427" y="243629"/>
                  </a:lnTo>
                  <a:lnTo>
                    <a:pt x="76177" y="246185"/>
                  </a:lnTo>
                  <a:lnTo>
                    <a:pt x="104779" y="242252"/>
                  </a:lnTo>
                  <a:lnTo>
                    <a:pt x="139442" y="226884"/>
                  </a:lnTo>
                  <a:lnTo>
                    <a:pt x="165051" y="206343"/>
                  </a:lnTo>
                  <a:lnTo>
                    <a:pt x="180153" y="188280"/>
                  </a:lnTo>
                  <a:lnTo>
                    <a:pt x="188426" y="165434"/>
                  </a:lnTo>
                  <a:lnTo>
                    <a:pt x="190932" y="138512"/>
                  </a:lnTo>
                  <a:lnTo>
                    <a:pt x="184596" y="92811"/>
                  </a:lnTo>
                  <a:lnTo>
                    <a:pt x="168421" y="57173"/>
                  </a:lnTo>
                  <a:lnTo>
                    <a:pt x="147641" y="31276"/>
                  </a:lnTo>
                  <a:lnTo>
                    <a:pt x="119777" y="9955"/>
                  </a:lnTo>
                  <a:lnTo>
                    <a:pt x="99590" y="0"/>
                  </a:lnTo>
                  <a:lnTo>
                    <a:pt x="90464" y="1557"/>
                  </a:lnTo>
                  <a:lnTo>
                    <a:pt x="74084" y="15765"/>
                  </a:lnTo>
                  <a:lnTo>
                    <a:pt x="58173" y="43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076290" y="5679799"/>
              <a:ext cx="222856" cy="219246"/>
            </a:xfrm>
            <a:custGeom>
              <a:avLst/>
              <a:gdLst/>
              <a:ahLst/>
              <a:cxnLst/>
              <a:rect l="0" t="0" r="0" b="0"/>
              <a:pathLst>
                <a:path w="222856" h="219246">
                  <a:moveTo>
                    <a:pt x="103109" y="5590"/>
                  </a:moveTo>
                  <a:lnTo>
                    <a:pt x="86341" y="0"/>
                  </a:lnTo>
                  <a:lnTo>
                    <a:pt x="68750" y="3495"/>
                  </a:lnTo>
                  <a:lnTo>
                    <a:pt x="28861" y="24803"/>
                  </a:lnTo>
                  <a:lnTo>
                    <a:pt x="14348" y="41035"/>
                  </a:lnTo>
                  <a:lnTo>
                    <a:pt x="8840" y="50277"/>
                  </a:lnTo>
                  <a:lnTo>
                    <a:pt x="0" y="105967"/>
                  </a:lnTo>
                  <a:lnTo>
                    <a:pt x="808" y="147895"/>
                  </a:lnTo>
                  <a:lnTo>
                    <a:pt x="9289" y="171782"/>
                  </a:lnTo>
                  <a:lnTo>
                    <a:pt x="23976" y="187857"/>
                  </a:lnTo>
                  <a:lnTo>
                    <a:pt x="55095" y="203484"/>
                  </a:lnTo>
                  <a:lnTo>
                    <a:pt x="101943" y="219245"/>
                  </a:lnTo>
                  <a:lnTo>
                    <a:pt x="123648" y="217141"/>
                  </a:lnTo>
                  <a:lnTo>
                    <a:pt x="166177" y="196726"/>
                  </a:lnTo>
                  <a:lnTo>
                    <a:pt x="192245" y="176996"/>
                  </a:lnTo>
                  <a:lnTo>
                    <a:pt x="209198" y="150743"/>
                  </a:lnTo>
                  <a:lnTo>
                    <a:pt x="221630" y="115148"/>
                  </a:lnTo>
                  <a:lnTo>
                    <a:pt x="222855" y="91716"/>
                  </a:lnTo>
                  <a:lnTo>
                    <a:pt x="214110" y="48078"/>
                  </a:lnTo>
                  <a:lnTo>
                    <a:pt x="201575" y="29933"/>
                  </a:lnTo>
                  <a:lnTo>
                    <a:pt x="193320" y="21818"/>
                  </a:lnTo>
                  <a:lnTo>
                    <a:pt x="183136" y="17579"/>
                  </a:lnTo>
                  <a:lnTo>
                    <a:pt x="159344" y="15987"/>
                  </a:lnTo>
                  <a:lnTo>
                    <a:pt x="142530" y="19179"/>
                  </a:lnTo>
                  <a:lnTo>
                    <a:pt x="124165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526839" y="5632746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3455" y="165433"/>
                  </a:lnTo>
                  <a:lnTo>
                    <a:pt x="16509" y="189339"/>
                  </a:lnTo>
                  <a:lnTo>
                    <a:pt x="15176" y="236575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695549" y="5601160"/>
              <a:ext cx="150993" cy="326385"/>
            </a:xfrm>
            <a:custGeom>
              <a:avLst/>
              <a:gdLst/>
              <a:ahLst/>
              <a:cxnLst/>
              <a:rect l="0" t="0" r="0" b="0"/>
              <a:pathLst>
                <a:path w="150993" h="326385">
                  <a:moveTo>
                    <a:pt x="20803" y="0"/>
                  </a:moveTo>
                  <a:lnTo>
                    <a:pt x="9624" y="11179"/>
                  </a:lnTo>
                  <a:lnTo>
                    <a:pt x="7256" y="32265"/>
                  </a:lnTo>
                  <a:lnTo>
                    <a:pt x="6260" y="73901"/>
                  </a:lnTo>
                  <a:lnTo>
                    <a:pt x="1033" y="129892"/>
                  </a:lnTo>
                  <a:lnTo>
                    <a:pt x="0" y="186012"/>
                  </a:lnTo>
                  <a:lnTo>
                    <a:pt x="2916" y="239038"/>
                  </a:lnTo>
                  <a:lnTo>
                    <a:pt x="5834" y="261827"/>
                  </a:lnTo>
                  <a:lnTo>
                    <a:pt x="3232" y="283654"/>
                  </a:lnTo>
                  <a:lnTo>
                    <a:pt x="2070" y="286199"/>
                  </a:lnTo>
                  <a:lnTo>
                    <a:pt x="434" y="266254"/>
                  </a:lnTo>
                  <a:lnTo>
                    <a:pt x="3001" y="213943"/>
                  </a:lnTo>
                  <a:lnTo>
                    <a:pt x="14359" y="179985"/>
                  </a:lnTo>
                  <a:lnTo>
                    <a:pt x="20016" y="169123"/>
                  </a:lnTo>
                  <a:lnTo>
                    <a:pt x="38780" y="153935"/>
                  </a:lnTo>
                  <a:lnTo>
                    <a:pt x="50335" y="148247"/>
                  </a:lnTo>
                  <a:lnTo>
                    <a:pt x="72533" y="145046"/>
                  </a:lnTo>
                  <a:lnTo>
                    <a:pt x="94097" y="148693"/>
                  </a:lnTo>
                  <a:lnTo>
                    <a:pt x="115379" y="158113"/>
                  </a:lnTo>
                  <a:lnTo>
                    <a:pt x="130297" y="173218"/>
                  </a:lnTo>
                  <a:lnTo>
                    <a:pt x="145272" y="204572"/>
                  </a:lnTo>
                  <a:lnTo>
                    <a:pt x="150992" y="228962"/>
                  </a:lnTo>
                  <a:lnTo>
                    <a:pt x="145132" y="273215"/>
                  </a:lnTo>
                  <a:lnTo>
                    <a:pt x="142293" y="283919"/>
                  </a:lnTo>
                  <a:lnTo>
                    <a:pt x="129781" y="302051"/>
                  </a:lnTo>
                  <a:lnTo>
                    <a:pt x="121531" y="310162"/>
                  </a:lnTo>
                  <a:lnTo>
                    <a:pt x="112521" y="314400"/>
                  </a:lnTo>
                  <a:lnTo>
                    <a:pt x="52388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916393" y="589595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105906" y="5759088"/>
              <a:ext cx="136872" cy="16595"/>
            </a:xfrm>
            <a:custGeom>
              <a:avLst/>
              <a:gdLst/>
              <a:ahLst/>
              <a:cxnLst/>
              <a:rect l="0" t="0" r="0" b="0"/>
              <a:pathLst>
                <a:path w="136872" h="16595">
                  <a:moveTo>
                    <a:pt x="136871" y="10528"/>
                  </a:moveTo>
                  <a:lnTo>
                    <a:pt x="82726" y="13648"/>
                  </a:lnTo>
                  <a:lnTo>
                    <a:pt x="56655" y="16594"/>
                  </a:lnTo>
                  <a:lnTo>
                    <a:pt x="24586" y="116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137492" y="5811730"/>
              <a:ext cx="115814" cy="21607"/>
            </a:xfrm>
            <a:custGeom>
              <a:avLst/>
              <a:gdLst/>
              <a:ahLst/>
              <a:cxnLst/>
              <a:rect l="0" t="0" r="0" b="0"/>
              <a:pathLst>
                <a:path w="115814" h="21607">
                  <a:moveTo>
                    <a:pt x="115813" y="0"/>
                  </a:moveTo>
                  <a:lnTo>
                    <a:pt x="104635" y="16768"/>
                  </a:lnTo>
                  <a:lnTo>
                    <a:pt x="97832" y="20537"/>
                  </a:lnTo>
                  <a:lnTo>
                    <a:pt x="80916" y="21606"/>
                  </a:lnTo>
                  <a:lnTo>
                    <a:pt x="29328" y="127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53780" y="5643274"/>
              <a:ext cx="10096" cy="263214"/>
            </a:xfrm>
            <a:custGeom>
              <a:avLst/>
              <a:gdLst/>
              <a:ahLst/>
              <a:cxnLst/>
              <a:rect l="0" t="0" r="0" b="0"/>
              <a:pathLst>
                <a:path w="10096" h="263214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6888" y="151356"/>
                  </a:lnTo>
                  <a:lnTo>
                    <a:pt x="9462" y="209966"/>
                  </a:lnTo>
                  <a:lnTo>
                    <a:pt x="1009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958715" y="5643274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7235" y="27556"/>
                  </a:lnTo>
                  <a:lnTo>
                    <a:pt x="9878" y="83779"/>
                  </a:lnTo>
                  <a:lnTo>
                    <a:pt x="10400" y="140291"/>
                  </a:lnTo>
                  <a:lnTo>
                    <a:pt x="9333" y="195345"/>
                  </a:lnTo>
                  <a:lnTo>
                    <a:pt x="1460" y="257655"/>
                  </a:lnTo>
                  <a:lnTo>
                    <a:pt x="3768" y="272441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758673" y="5669269"/>
              <a:ext cx="421141" cy="26649"/>
            </a:xfrm>
            <a:custGeom>
              <a:avLst/>
              <a:gdLst/>
              <a:ahLst/>
              <a:cxnLst/>
              <a:rect l="0" t="0" r="0" b="0"/>
              <a:pathLst>
                <a:path w="421141" h="26649">
                  <a:moveTo>
                    <a:pt x="421140" y="26648"/>
                  </a:moveTo>
                  <a:lnTo>
                    <a:pt x="403159" y="11007"/>
                  </a:lnTo>
                  <a:lnTo>
                    <a:pt x="386242" y="2928"/>
                  </a:lnTo>
                  <a:lnTo>
                    <a:pt x="363906" y="1678"/>
                  </a:lnTo>
                  <a:lnTo>
                    <a:pt x="311439" y="4818"/>
                  </a:lnTo>
                  <a:lnTo>
                    <a:pt x="256014" y="5438"/>
                  </a:lnTo>
                  <a:lnTo>
                    <a:pt x="200007" y="5561"/>
                  </a:lnTo>
                  <a:lnTo>
                    <a:pt x="138294" y="5585"/>
                  </a:lnTo>
                  <a:lnTo>
                    <a:pt x="87119" y="0"/>
                  </a:lnTo>
                  <a:lnTo>
                    <a:pt x="29341" y="3273"/>
                  </a:lnTo>
                  <a:lnTo>
                    <a:pt x="0" y="5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541266" y="1001159"/>
            <a:ext cx="2007668" cy="736044"/>
            <a:chOff x="5541266" y="1001159"/>
            <a:chExt cx="2007668" cy="736044"/>
          </a:xfrm>
        </p:grpSpPr>
        <p:sp>
          <p:nvSpPr>
            <p:cNvPr id="132" name="Freeform 131"/>
            <p:cNvSpPr/>
            <p:nvPr/>
          </p:nvSpPr>
          <p:spPr>
            <a:xfrm>
              <a:off x="5541266" y="1001159"/>
              <a:ext cx="333636" cy="554275"/>
            </a:xfrm>
            <a:custGeom>
              <a:avLst/>
              <a:gdLst/>
              <a:ahLst/>
              <a:cxnLst/>
              <a:rect l="0" t="0" r="0" b="0"/>
              <a:pathLst>
                <a:path w="333636" h="554275">
                  <a:moveTo>
                    <a:pt x="280993" y="72747"/>
                  </a:moveTo>
                  <a:lnTo>
                    <a:pt x="260749" y="28785"/>
                  </a:lnTo>
                  <a:lnTo>
                    <a:pt x="241589" y="4089"/>
                  </a:lnTo>
                  <a:lnTo>
                    <a:pt x="231327" y="69"/>
                  </a:lnTo>
                  <a:lnTo>
                    <a:pt x="191278" y="0"/>
                  </a:lnTo>
                  <a:lnTo>
                    <a:pt x="167420" y="4540"/>
                  </a:lnTo>
                  <a:lnTo>
                    <a:pt x="134258" y="24852"/>
                  </a:lnTo>
                  <a:lnTo>
                    <a:pt x="79546" y="80217"/>
                  </a:lnTo>
                  <a:lnTo>
                    <a:pt x="40900" y="141596"/>
                  </a:lnTo>
                  <a:lnTo>
                    <a:pt x="19574" y="203807"/>
                  </a:lnTo>
                  <a:lnTo>
                    <a:pt x="7783" y="248840"/>
                  </a:lnTo>
                  <a:lnTo>
                    <a:pt x="0" y="303517"/>
                  </a:lnTo>
                  <a:lnTo>
                    <a:pt x="814" y="356763"/>
                  </a:lnTo>
                  <a:lnTo>
                    <a:pt x="11569" y="415978"/>
                  </a:lnTo>
                  <a:lnTo>
                    <a:pt x="33364" y="467536"/>
                  </a:lnTo>
                  <a:lnTo>
                    <a:pt x="67117" y="515865"/>
                  </a:lnTo>
                  <a:lnTo>
                    <a:pt x="87281" y="530171"/>
                  </a:lnTo>
                  <a:lnTo>
                    <a:pt x="144739" y="551611"/>
                  </a:lnTo>
                  <a:lnTo>
                    <a:pt x="183950" y="554274"/>
                  </a:lnTo>
                  <a:lnTo>
                    <a:pt x="224033" y="547005"/>
                  </a:lnTo>
                  <a:lnTo>
                    <a:pt x="247489" y="536602"/>
                  </a:lnTo>
                  <a:lnTo>
                    <a:pt x="305036" y="480655"/>
                  </a:lnTo>
                  <a:lnTo>
                    <a:pt x="333635" y="451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951535" y="1351473"/>
              <a:ext cx="239222" cy="185688"/>
            </a:xfrm>
            <a:custGeom>
              <a:avLst/>
              <a:gdLst/>
              <a:ahLst/>
              <a:cxnLst/>
              <a:rect l="0" t="0" r="0" b="0"/>
              <a:pathLst>
                <a:path w="239222" h="185688">
                  <a:moveTo>
                    <a:pt x="102351" y="122516"/>
                  </a:moveTo>
                  <a:lnTo>
                    <a:pt x="117005" y="72964"/>
                  </a:lnTo>
                  <a:lnTo>
                    <a:pt x="115921" y="33615"/>
                  </a:lnTo>
                  <a:lnTo>
                    <a:pt x="111398" y="23474"/>
                  </a:lnTo>
                  <a:lnTo>
                    <a:pt x="97013" y="9087"/>
                  </a:lnTo>
                  <a:lnTo>
                    <a:pt x="75802" y="1913"/>
                  </a:lnTo>
                  <a:lnTo>
                    <a:pt x="63594" y="0"/>
                  </a:lnTo>
                  <a:lnTo>
                    <a:pt x="54286" y="2234"/>
                  </a:lnTo>
                  <a:lnTo>
                    <a:pt x="46911" y="7233"/>
                  </a:lnTo>
                  <a:lnTo>
                    <a:pt x="10468" y="51983"/>
                  </a:lnTo>
                  <a:lnTo>
                    <a:pt x="3022" y="72451"/>
                  </a:lnTo>
                  <a:lnTo>
                    <a:pt x="0" y="110282"/>
                  </a:lnTo>
                  <a:lnTo>
                    <a:pt x="7164" y="149957"/>
                  </a:lnTo>
                  <a:lnTo>
                    <a:pt x="17542" y="173316"/>
                  </a:lnTo>
                  <a:lnTo>
                    <a:pt x="24754" y="179780"/>
                  </a:lnTo>
                  <a:lnTo>
                    <a:pt x="33072" y="182919"/>
                  </a:lnTo>
                  <a:lnTo>
                    <a:pt x="77228" y="185140"/>
                  </a:lnTo>
                  <a:lnTo>
                    <a:pt x="97424" y="179205"/>
                  </a:lnTo>
                  <a:lnTo>
                    <a:pt x="106085" y="174347"/>
                  </a:lnTo>
                  <a:lnTo>
                    <a:pt x="118828" y="159590"/>
                  </a:lnTo>
                  <a:lnTo>
                    <a:pt x="136541" y="115931"/>
                  </a:lnTo>
                  <a:lnTo>
                    <a:pt x="142900" y="71606"/>
                  </a:lnTo>
                  <a:lnTo>
                    <a:pt x="143422" y="73368"/>
                  </a:lnTo>
                  <a:lnTo>
                    <a:pt x="149848" y="104229"/>
                  </a:lnTo>
                  <a:lnTo>
                    <a:pt x="170237" y="133865"/>
                  </a:lnTo>
                  <a:lnTo>
                    <a:pt x="215666" y="171223"/>
                  </a:lnTo>
                  <a:lnTo>
                    <a:pt x="239221" y="185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256201" y="1349258"/>
              <a:ext cx="173431" cy="382265"/>
            </a:xfrm>
            <a:custGeom>
              <a:avLst/>
              <a:gdLst/>
              <a:ahLst/>
              <a:cxnLst/>
              <a:rect l="0" t="0" r="0" b="0"/>
              <a:pathLst>
                <a:path w="173431" h="382265">
                  <a:moveTo>
                    <a:pt x="18783" y="82617"/>
                  </a:moveTo>
                  <a:lnTo>
                    <a:pt x="27848" y="141234"/>
                  </a:lnTo>
                  <a:lnTo>
                    <a:pt x="34467" y="192792"/>
                  </a:lnTo>
                  <a:lnTo>
                    <a:pt x="38779" y="256285"/>
                  </a:lnTo>
                  <a:lnTo>
                    <a:pt x="39630" y="313887"/>
                  </a:lnTo>
                  <a:lnTo>
                    <a:pt x="39799" y="375915"/>
                  </a:lnTo>
                  <a:lnTo>
                    <a:pt x="38643" y="382264"/>
                  </a:lnTo>
                  <a:lnTo>
                    <a:pt x="36702" y="381818"/>
                  </a:lnTo>
                  <a:lnTo>
                    <a:pt x="28382" y="355713"/>
                  </a:lnTo>
                  <a:lnTo>
                    <a:pt x="15090" y="300079"/>
                  </a:lnTo>
                  <a:lnTo>
                    <a:pt x="10280" y="246876"/>
                  </a:lnTo>
                  <a:lnTo>
                    <a:pt x="7485" y="183997"/>
                  </a:lnTo>
                  <a:lnTo>
                    <a:pt x="0" y="133448"/>
                  </a:lnTo>
                  <a:lnTo>
                    <a:pt x="1520" y="95729"/>
                  </a:lnTo>
                  <a:lnTo>
                    <a:pt x="12514" y="51542"/>
                  </a:lnTo>
                  <a:lnTo>
                    <a:pt x="28104" y="25187"/>
                  </a:lnTo>
                  <a:lnTo>
                    <a:pt x="58720" y="2560"/>
                  </a:lnTo>
                  <a:lnTo>
                    <a:pt x="71144" y="0"/>
                  </a:lnTo>
                  <a:lnTo>
                    <a:pt x="121587" y="9582"/>
                  </a:lnTo>
                  <a:lnTo>
                    <a:pt x="142852" y="17402"/>
                  </a:lnTo>
                  <a:lnTo>
                    <a:pt x="160103" y="28676"/>
                  </a:lnTo>
                  <a:lnTo>
                    <a:pt x="165638" y="37298"/>
                  </a:lnTo>
                  <a:lnTo>
                    <a:pt x="173430" y="71789"/>
                  </a:lnTo>
                  <a:lnTo>
                    <a:pt x="172943" y="122246"/>
                  </a:lnTo>
                  <a:lnTo>
                    <a:pt x="166847" y="143514"/>
                  </a:lnTo>
                  <a:lnTo>
                    <a:pt x="156339" y="160765"/>
                  </a:lnTo>
                  <a:lnTo>
                    <a:pt x="140750" y="173112"/>
                  </a:lnTo>
                  <a:lnTo>
                    <a:pt x="96558" y="190570"/>
                  </a:lnTo>
                  <a:lnTo>
                    <a:pt x="60897" y="1984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529975" y="1367859"/>
              <a:ext cx="218793" cy="200888"/>
            </a:xfrm>
            <a:custGeom>
              <a:avLst/>
              <a:gdLst/>
              <a:ahLst/>
              <a:cxnLst/>
              <a:rect l="0" t="0" r="0" b="0"/>
              <a:pathLst>
                <a:path w="218793" h="200888">
                  <a:moveTo>
                    <a:pt x="113507" y="95602"/>
                  </a:moveTo>
                  <a:lnTo>
                    <a:pt x="119096" y="78834"/>
                  </a:lnTo>
                  <a:lnTo>
                    <a:pt x="118720" y="61243"/>
                  </a:lnTo>
                  <a:lnTo>
                    <a:pt x="108947" y="21354"/>
                  </a:lnTo>
                  <a:lnTo>
                    <a:pt x="103448" y="13348"/>
                  </a:lnTo>
                  <a:lnTo>
                    <a:pt x="87979" y="1333"/>
                  </a:lnTo>
                  <a:lnTo>
                    <a:pt x="78941" y="0"/>
                  </a:lnTo>
                  <a:lnTo>
                    <a:pt x="59539" y="4759"/>
                  </a:lnTo>
                  <a:lnTo>
                    <a:pt x="34475" y="20592"/>
                  </a:lnTo>
                  <a:lnTo>
                    <a:pt x="22620" y="36528"/>
                  </a:lnTo>
                  <a:lnTo>
                    <a:pt x="5477" y="75354"/>
                  </a:lnTo>
                  <a:lnTo>
                    <a:pt x="0" y="117548"/>
                  </a:lnTo>
                  <a:lnTo>
                    <a:pt x="3966" y="155917"/>
                  </a:lnTo>
                  <a:lnTo>
                    <a:pt x="12569" y="175441"/>
                  </a:lnTo>
                  <a:lnTo>
                    <a:pt x="18139" y="183923"/>
                  </a:lnTo>
                  <a:lnTo>
                    <a:pt x="25362" y="188408"/>
                  </a:lnTo>
                  <a:lnTo>
                    <a:pt x="42746" y="190271"/>
                  </a:lnTo>
                  <a:lnTo>
                    <a:pt x="72263" y="179154"/>
                  </a:lnTo>
                  <a:lnTo>
                    <a:pt x="86597" y="164322"/>
                  </a:lnTo>
                  <a:lnTo>
                    <a:pt x="105332" y="126204"/>
                  </a:lnTo>
                  <a:lnTo>
                    <a:pt x="111892" y="78596"/>
                  </a:lnTo>
                  <a:lnTo>
                    <a:pt x="112431" y="79585"/>
                  </a:lnTo>
                  <a:lnTo>
                    <a:pt x="118884" y="109206"/>
                  </a:lnTo>
                  <a:lnTo>
                    <a:pt x="128098" y="138627"/>
                  </a:lnTo>
                  <a:lnTo>
                    <a:pt x="141048" y="156058"/>
                  </a:lnTo>
                  <a:lnTo>
                    <a:pt x="149415" y="163982"/>
                  </a:lnTo>
                  <a:lnTo>
                    <a:pt x="171190" y="172786"/>
                  </a:lnTo>
                  <a:lnTo>
                    <a:pt x="192956" y="179039"/>
                  </a:lnTo>
                  <a:lnTo>
                    <a:pt x="218792" y="200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773177" y="1378410"/>
              <a:ext cx="133518" cy="180185"/>
            </a:xfrm>
            <a:custGeom>
              <a:avLst/>
              <a:gdLst/>
              <a:ahLst/>
              <a:cxnLst/>
              <a:rect l="0" t="0" r="0" b="0"/>
              <a:pathLst>
                <a:path w="133518" h="180185">
                  <a:moveTo>
                    <a:pt x="112460" y="21880"/>
                  </a:moveTo>
                  <a:lnTo>
                    <a:pt x="106871" y="5112"/>
                  </a:lnTo>
                  <a:lnTo>
                    <a:pt x="101715" y="1343"/>
                  </a:lnTo>
                  <a:lnTo>
                    <a:pt x="94768" y="0"/>
                  </a:lnTo>
                  <a:lnTo>
                    <a:pt x="58403" y="6249"/>
                  </a:lnTo>
                  <a:lnTo>
                    <a:pt x="27813" y="21018"/>
                  </a:lnTo>
                  <a:lnTo>
                    <a:pt x="13228" y="36704"/>
                  </a:lnTo>
                  <a:lnTo>
                    <a:pt x="4016" y="56545"/>
                  </a:lnTo>
                  <a:lnTo>
                    <a:pt x="0" y="94022"/>
                  </a:lnTo>
                  <a:lnTo>
                    <a:pt x="3207" y="121013"/>
                  </a:lnTo>
                  <a:lnTo>
                    <a:pt x="14770" y="145488"/>
                  </a:lnTo>
                  <a:lnTo>
                    <a:pt x="31608" y="165724"/>
                  </a:lnTo>
                  <a:lnTo>
                    <a:pt x="50790" y="178617"/>
                  </a:lnTo>
                  <a:lnTo>
                    <a:pt x="61987" y="180184"/>
                  </a:lnTo>
                  <a:lnTo>
                    <a:pt x="107343" y="172126"/>
                  </a:lnTo>
                  <a:lnTo>
                    <a:pt x="133517" y="1692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03646" y="1410818"/>
              <a:ext cx="8334" cy="136872"/>
            </a:xfrm>
            <a:custGeom>
              <a:avLst/>
              <a:gdLst/>
              <a:ahLst/>
              <a:cxnLst/>
              <a:rect l="0" t="0" r="0" b="0"/>
              <a:pathLst>
                <a:path w="8334" h="13687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8"/>
                  </a:lnTo>
                  <a:lnTo>
                    <a:pt x="8333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01450" y="126341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12021" y="1179191"/>
              <a:ext cx="29413" cy="379027"/>
            </a:xfrm>
            <a:custGeom>
              <a:avLst/>
              <a:gdLst/>
              <a:ahLst/>
              <a:cxnLst/>
              <a:rect l="0" t="0" r="0" b="0"/>
              <a:pathLst>
                <a:path w="29413" h="379027">
                  <a:moveTo>
                    <a:pt x="0" y="0"/>
                  </a:moveTo>
                  <a:lnTo>
                    <a:pt x="3119" y="42692"/>
                  </a:lnTo>
                  <a:lnTo>
                    <a:pt x="9065" y="101110"/>
                  </a:lnTo>
                  <a:lnTo>
                    <a:pt x="15683" y="159810"/>
                  </a:lnTo>
                  <a:lnTo>
                    <a:pt x="19464" y="221656"/>
                  </a:lnTo>
                  <a:lnTo>
                    <a:pt x="20584" y="273257"/>
                  </a:lnTo>
                  <a:lnTo>
                    <a:pt x="28199" y="332614"/>
                  </a:lnTo>
                  <a:lnTo>
                    <a:pt x="29412" y="369434"/>
                  </a:lnTo>
                  <a:lnTo>
                    <a:pt x="27797" y="373801"/>
                  </a:lnTo>
                  <a:lnTo>
                    <a:pt x="2105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148849" y="1383623"/>
              <a:ext cx="178986" cy="27196"/>
            </a:xfrm>
            <a:custGeom>
              <a:avLst/>
              <a:gdLst/>
              <a:ahLst/>
              <a:cxnLst/>
              <a:rect l="0" t="0" r="0" b="0"/>
              <a:pathLst>
                <a:path w="178986" h="27196">
                  <a:moveTo>
                    <a:pt x="178985" y="16667"/>
                  </a:moveTo>
                  <a:lnTo>
                    <a:pt x="167806" y="5488"/>
                  </a:lnTo>
                  <a:lnTo>
                    <a:pt x="146721" y="0"/>
                  </a:lnTo>
                  <a:lnTo>
                    <a:pt x="108204" y="30"/>
                  </a:lnTo>
                  <a:lnTo>
                    <a:pt x="45791" y="7673"/>
                  </a:lnTo>
                  <a:lnTo>
                    <a:pt x="0" y="271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359419" y="1389761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20244" y="43963"/>
                  </a:lnTo>
                  <a:lnTo>
                    <a:pt x="73805" y="105083"/>
                  </a:lnTo>
                  <a:lnTo>
                    <a:pt x="86615" y="116894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369948" y="1400290"/>
              <a:ext cx="178986" cy="336913"/>
            </a:xfrm>
            <a:custGeom>
              <a:avLst/>
              <a:gdLst/>
              <a:ahLst/>
              <a:cxnLst/>
              <a:rect l="0" t="0" r="0" b="0"/>
              <a:pathLst>
                <a:path w="178986" h="336913">
                  <a:moveTo>
                    <a:pt x="178985" y="0"/>
                  </a:moveTo>
                  <a:lnTo>
                    <a:pt x="149676" y="34897"/>
                  </a:lnTo>
                  <a:lnTo>
                    <a:pt x="123985" y="96117"/>
                  </a:lnTo>
                  <a:lnTo>
                    <a:pt x="97800" y="151177"/>
                  </a:lnTo>
                  <a:lnTo>
                    <a:pt x="71268" y="205943"/>
                  </a:lnTo>
                  <a:lnTo>
                    <a:pt x="50430" y="248650"/>
                  </a:lnTo>
                  <a:lnTo>
                    <a:pt x="34049" y="275665"/>
                  </a:lnTo>
                  <a:lnTo>
                    <a:pt x="18667" y="302777"/>
                  </a:lnTo>
                  <a:lnTo>
                    <a:pt x="5531" y="32250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601160" y="1654347"/>
              <a:ext cx="1905660" cy="61799"/>
            </a:xfrm>
            <a:custGeom>
              <a:avLst/>
              <a:gdLst/>
              <a:ahLst/>
              <a:cxnLst/>
              <a:rect l="0" t="0" r="0" b="0"/>
              <a:pathLst>
                <a:path w="1905660" h="61799">
                  <a:moveTo>
                    <a:pt x="1905659" y="61798"/>
                  </a:moveTo>
                  <a:lnTo>
                    <a:pt x="1900069" y="45030"/>
                  </a:lnTo>
                  <a:lnTo>
                    <a:pt x="1892574" y="40091"/>
                  </a:lnTo>
                  <a:lnTo>
                    <a:pt x="1841636" y="29044"/>
                  </a:lnTo>
                  <a:lnTo>
                    <a:pt x="1778251" y="14851"/>
                  </a:lnTo>
                  <a:lnTo>
                    <a:pt x="1720788" y="15263"/>
                  </a:lnTo>
                  <a:lnTo>
                    <a:pt x="1695982" y="13040"/>
                  </a:lnTo>
                  <a:lnTo>
                    <a:pt x="1641929" y="18025"/>
                  </a:lnTo>
                  <a:lnTo>
                    <a:pt x="1586192" y="13767"/>
                  </a:lnTo>
                  <a:lnTo>
                    <a:pt x="1522886" y="10066"/>
                  </a:lnTo>
                  <a:lnTo>
                    <a:pt x="1460989" y="9335"/>
                  </a:lnTo>
                  <a:lnTo>
                    <a:pt x="1398372" y="3601"/>
                  </a:lnTo>
                  <a:lnTo>
                    <a:pt x="1335134" y="7615"/>
                  </a:lnTo>
                  <a:lnTo>
                    <a:pt x="1297536" y="5579"/>
                  </a:lnTo>
                  <a:lnTo>
                    <a:pt x="1247802" y="0"/>
                  </a:lnTo>
                  <a:lnTo>
                    <a:pt x="1184512" y="6134"/>
                  </a:lnTo>
                  <a:lnTo>
                    <a:pt x="1134235" y="8260"/>
                  </a:lnTo>
                  <a:lnTo>
                    <a:pt x="1077852" y="5859"/>
                  </a:lnTo>
                  <a:lnTo>
                    <a:pt x="1026984" y="55"/>
                  </a:lnTo>
                  <a:lnTo>
                    <a:pt x="977940" y="6145"/>
                  </a:lnTo>
                  <a:lnTo>
                    <a:pt x="917473" y="8561"/>
                  </a:lnTo>
                  <a:lnTo>
                    <a:pt x="860122" y="9038"/>
                  </a:lnTo>
                  <a:lnTo>
                    <a:pt x="812212" y="9121"/>
                  </a:lnTo>
                  <a:lnTo>
                    <a:pt x="760972" y="9145"/>
                  </a:lnTo>
                  <a:lnTo>
                    <a:pt x="708745" y="9152"/>
                  </a:lnTo>
                  <a:lnTo>
                    <a:pt x="645931" y="10325"/>
                  </a:lnTo>
                  <a:lnTo>
                    <a:pt x="595630" y="16391"/>
                  </a:lnTo>
                  <a:lnTo>
                    <a:pt x="544851" y="18708"/>
                  </a:lnTo>
                  <a:lnTo>
                    <a:pt x="482058" y="19491"/>
                  </a:lnTo>
                  <a:lnTo>
                    <a:pt x="431001" y="19626"/>
                  </a:lnTo>
                  <a:lnTo>
                    <a:pt x="378829" y="19667"/>
                  </a:lnTo>
                  <a:lnTo>
                    <a:pt x="329445" y="19679"/>
                  </a:lnTo>
                  <a:lnTo>
                    <a:pt x="282057" y="22802"/>
                  </a:lnTo>
                  <a:lnTo>
                    <a:pt x="230972" y="28016"/>
                  </a:lnTo>
                  <a:lnTo>
                    <a:pt x="181911" y="29561"/>
                  </a:lnTo>
                  <a:lnTo>
                    <a:pt x="123411" y="30084"/>
                  </a:lnTo>
                  <a:lnTo>
                    <a:pt x="67965" y="31356"/>
                  </a:lnTo>
                  <a:lnTo>
                    <a:pt x="25124" y="38540"/>
                  </a:lnTo>
                  <a:lnTo>
                    <a:pt x="0" y="40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242155" y="968621"/>
            <a:ext cx="4558840" cy="5222136"/>
            <a:chOff x="242155" y="968621"/>
            <a:chExt cx="4558840" cy="5222136"/>
          </a:xfrm>
        </p:grpSpPr>
        <p:sp>
          <p:nvSpPr>
            <p:cNvPr id="145" name="Freeform 144"/>
            <p:cNvSpPr/>
            <p:nvPr/>
          </p:nvSpPr>
          <p:spPr>
            <a:xfrm>
              <a:off x="4506197" y="968621"/>
              <a:ext cx="294798" cy="5222136"/>
            </a:xfrm>
            <a:custGeom>
              <a:avLst/>
              <a:gdLst/>
              <a:ahLst/>
              <a:cxnLst/>
              <a:rect l="0" t="0" r="0" b="0"/>
              <a:pathLst>
                <a:path w="294798" h="5222136">
                  <a:moveTo>
                    <a:pt x="294797" y="0"/>
                  </a:moveTo>
                  <a:lnTo>
                    <a:pt x="289208" y="62093"/>
                  </a:lnTo>
                  <a:lnTo>
                    <a:pt x="276586" y="118791"/>
                  </a:lnTo>
                  <a:lnTo>
                    <a:pt x="268713" y="172554"/>
                  </a:lnTo>
                  <a:lnTo>
                    <a:pt x="257063" y="228234"/>
                  </a:lnTo>
                  <a:lnTo>
                    <a:pt x="250429" y="287412"/>
                  </a:lnTo>
                  <a:lnTo>
                    <a:pt x="238200" y="349491"/>
                  </a:lnTo>
                  <a:lnTo>
                    <a:pt x="224520" y="407984"/>
                  </a:lnTo>
                  <a:lnTo>
                    <a:pt x="215223" y="456366"/>
                  </a:lnTo>
                  <a:lnTo>
                    <a:pt x="208369" y="512110"/>
                  </a:lnTo>
                  <a:lnTo>
                    <a:pt x="201686" y="568441"/>
                  </a:lnTo>
                  <a:lnTo>
                    <a:pt x="193130" y="622592"/>
                  </a:lnTo>
                  <a:lnTo>
                    <a:pt x="190584" y="677362"/>
                  </a:lnTo>
                  <a:lnTo>
                    <a:pt x="189830" y="738043"/>
                  </a:lnTo>
                  <a:lnTo>
                    <a:pt x="189607" y="800477"/>
                  </a:lnTo>
                  <a:lnTo>
                    <a:pt x="189540" y="863429"/>
                  </a:lnTo>
                  <a:lnTo>
                    <a:pt x="188351" y="926535"/>
                  </a:lnTo>
                  <a:lnTo>
                    <a:pt x="182279" y="989687"/>
                  </a:lnTo>
                  <a:lnTo>
                    <a:pt x="181130" y="1051683"/>
                  </a:lnTo>
                  <a:lnTo>
                    <a:pt x="185339" y="1106447"/>
                  </a:lnTo>
                  <a:lnTo>
                    <a:pt x="181387" y="1155168"/>
                  </a:lnTo>
                  <a:lnTo>
                    <a:pt x="179696" y="1213018"/>
                  </a:lnTo>
                  <a:lnTo>
                    <a:pt x="179195" y="1274612"/>
                  </a:lnTo>
                  <a:lnTo>
                    <a:pt x="179046" y="1337316"/>
                  </a:lnTo>
                  <a:lnTo>
                    <a:pt x="179003" y="1400349"/>
                  </a:lnTo>
                  <a:lnTo>
                    <a:pt x="177820" y="1459969"/>
                  </a:lnTo>
                  <a:lnTo>
                    <a:pt x="170652" y="1522693"/>
                  </a:lnTo>
                  <a:lnTo>
                    <a:pt x="163300" y="1584866"/>
                  </a:lnTo>
                  <a:lnTo>
                    <a:pt x="153930" y="1636694"/>
                  </a:lnTo>
                  <a:lnTo>
                    <a:pt x="149334" y="1696504"/>
                  </a:lnTo>
                  <a:lnTo>
                    <a:pt x="142383" y="1753090"/>
                  </a:lnTo>
                  <a:lnTo>
                    <a:pt x="138503" y="1806901"/>
                  </a:lnTo>
                  <a:lnTo>
                    <a:pt x="137354" y="1859889"/>
                  </a:lnTo>
                  <a:lnTo>
                    <a:pt x="130900" y="1922961"/>
                  </a:lnTo>
                  <a:lnTo>
                    <a:pt x="134581" y="1973306"/>
                  </a:lnTo>
                  <a:lnTo>
                    <a:pt x="136192" y="2025268"/>
                  </a:lnTo>
                  <a:lnTo>
                    <a:pt x="136669" y="2077709"/>
                  </a:lnTo>
                  <a:lnTo>
                    <a:pt x="135640" y="2130292"/>
                  </a:lnTo>
                  <a:lnTo>
                    <a:pt x="129617" y="2182916"/>
                  </a:lnTo>
                  <a:lnTo>
                    <a:pt x="127312" y="2235554"/>
                  </a:lnTo>
                  <a:lnTo>
                    <a:pt x="126629" y="2288194"/>
                  </a:lnTo>
                  <a:lnTo>
                    <a:pt x="126427" y="2340837"/>
                  </a:lnTo>
                  <a:lnTo>
                    <a:pt x="125197" y="2394649"/>
                  </a:lnTo>
                  <a:lnTo>
                    <a:pt x="119113" y="2453357"/>
                  </a:lnTo>
                  <a:lnTo>
                    <a:pt x="116791" y="2508317"/>
                  </a:lnTo>
                  <a:lnTo>
                    <a:pt x="114933" y="2559306"/>
                  </a:lnTo>
                  <a:lnTo>
                    <a:pt x="107537" y="2618520"/>
                  </a:lnTo>
                  <a:lnTo>
                    <a:pt x="102832" y="2673328"/>
                  </a:lnTo>
                  <a:lnTo>
                    <a:pt x="97149" y="2729731"/>
                  </a:lnTo>
                  <a:lnTo>
                    <a:pt x="92345" y="2790896"/>
                  </a:lnTo>
                  <a:lnTo>
                    <a:pt x="83513" y="2853473"/>
                  </a:lnTo>
                  <a:lnTo>
                    <a:pt x="76607" y="2916468"/>
                  </a:lnTo>
                  <a:lnTo>
                    <a:pt x="71441" y="2973348"/>
                  </a:lnTo>
                  <a:lnTo>
                    <a:pt x="62502" y="3026076"/>
                  </a:lnTo>
                  <a:lnTo>
                    <a:pt x="55563" y="3089272"/>
                  </a:lnTo>
                  <a:lnTo>
                    <a:pt x="52771" y="3134779"/>
                  </a:lnTo>
                  <a:lnTo>
                    <a:pt x="47630" y="3178401"/>
                  </a:lnTo>
                  <a:lnTo>
                    <a:pt x="41446" y="3221185"/>
                  </a:lnTo>
                  <a:lnTo>
                    <a:pt x="35967" y="3264766"/>
                  </a:lnTo>
                  <a:lnTo>
                    <a:pt x="33533" y="3311432"/>
                  </a:lnTo>
                  <a:lnTo>
                    <a:pt x="26573" y="3361386"/>
                  </a:lnTo>
                  <a:lnTo>
                    <a:pt x="20976" y="3420451"/>
                  </a:lnTo>
                  <a:lnTo>
                    <a:pt x="14144" y="3474796"/>
                  </a:lnTo>
                  <a:lnTo>
                    <a:pt x="11599" y="3525083"/>
                  </a:lnTo>
                  <a:lnTo>
                    <a:pt x="11004" y="3567508"/>
                  </a:lnTo>
                  <a:lnTo>
                    <a:pt x="7620" y="3613660"/>
                  </a:lnTo>
                  <a:lnTo>
                    <a:pt x="3387" y="3661468"/>
                  </a:lnTo>
                  <a:lnTo>
                    <a:pt x="1505" y="3710012"/>
                  </a:lnTo>
                  <a:lnTo>
                    <a:pt x="668" y="3755764"/>
                  </a:lnTo>
                  <a:lnTo>
                    <a:pt x="198" y="3814744"/>
                  </a:lnTo>
                  <a:lnTo>
                    <a:pt x="39" y="3876594"/>
                  </a:lnTo>
                  <a:lnTo>
                    <a:pt x="7" y="3937381"/>
                  </a:lnTo>
                  <a:lnTo>
                    <a:pt x="2" y="4000228"/>
                  </a:lnTo>
                  <a:lnTo>
                    <a:pt x="0" y="4042676"/>
                  </a:lnTo>
                  <a:lnTo>
                    <a:pt x="0" y="4088058"/>
                  </a:lnTo>
                  <a:lnTo>
                    <a:pt x="1170" y="4135524"/>
                  </a:lnTo>
                  <a:lnTo>
                    <a:pt x="5589" y="4183916"/>
                  </a:lnTo>
                  <a:lnTo>
                    <a:pt x="11452" y="4229600"/>
                  </a:lnTo>
                  <a:lnTo>
                    <a:pt x="18210" y="4288542"/>
                  </a:lnTo>
                  <a:lnTo>
                    <a:pt x="20213" y="4341881"/>
                  </a:lnTo>
                  <a:lnTo>
                    <a:pt x="23926" y="4399019"/>
                  </a:lnTo>
                  <a:lnTo>
                    <a:pt x="32436" y="4456113"/>
                  </a:lnTo>
                  <a:lnTo>
                    <a:pt x="42366" y="4514364"/>
                  </a:lnTo>
                  <a:lnTo>
                    <a:pt x="49597" y="4565549"/>
                  </a:lnTo>
                  <a:lnTo>
                    <a:pt x="57630" y="4619177"/>
                  </a:lnTo>
                  <a:lnTo>
                    <a:pt x="61529" y="4669524"/>
                  </a:lnTo>
                  <a:lnTo>
                    <a:pt x="68273" y="4723306"/>
                  </a:lnTo>
                  <a:lnTo>
                    <a:pt x="77680" y="4776286"/>
                  </a:lnTo>
                  <a:lnTo>
                    <a:pt x="91340" y="4839355"/>
                  </a:lnTo>
                  <a:lnTo>
                    <a:pt x="100633" y="4889700"/>
                  </a:lnTo>
                  <a:lnTo>
                    <a:pt x="107485" y="4952875"/>
                  </a:lnTo>
                  <a:lnTo>
                    <a:pt x="119757" y="5011020"/>
                  </a:lnTo>
                  <a:lnTo>
                    <a:pt x="133446" y="5065530"/>
                  </a:lnTo>
                  <a:lnTo>
                    <a:pt x="143914" y="5116852"/>
                  </a:lnTo>
                  <a:lnTo>
                    <a:pt x="157932" y="5170533"/>
                  </a:lnTo>
                  <a:lnTo>
                    <a:pt x="168457" y="5202557"/>
                  </a:lnTo>
                  <a:lnTo>
                    <a:pt x="178984" y="52221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42155" y="3909788"/>
              <a:ext cx="4337742" cy="122049"/>
            </a:xfrm>
            <a:custGeom>
              <a:avLst/>
              <a:gdLst/>
              <a:ahLst/>
              <a:cxnLst/>
              <a:rect l="0" t="0" r="0" b="0"/>
              <a:pathLst>
                <a:path w="4337742" h="122049">
                  <a:moveTo>
                    <a:pt x="4337741" y="101569"/>
                  </a:moveTo>
                  <a:lnTo>
                    <a:pt x="4326563" y="112748"/>
                  </a:lnTo>
                  <a:lnTo>
                    <a:pt x="4308597" y="118236"/>
                  </a:lnTo>
                  <a:lnTo>
                    <a:pt x="4245429" y="122048"/>
                  </a:lnTo>
                  <a:lnTo>
                    <a:pt x="4187012" y="119393"/>
                  </a:lnTo>
                  <a:lnTo>
                    <a:pt x="4125084" y="113539"/>
                  </a:lnTo>
                  <a:lnTo>
                    <a:pt x="4076380" y="112525"/>
                  </a:lnTo>
                  <a:lnTo>
                    <a:pt x="4014756" y="112182"/>
                  </a:lnTo>
                  <a:lnTo>
                    <a:pt x="3964662" y="112123"/>
                  </a:lnTo>
                  <a:lnTo>
                    <a:pt x="3901571" y="108983"/>
                  </a:lnTo>
                  <a:lnTo>
                    <a:pt x="3843442" y="103034"/>
                  </a:lnTo>
                  <a:lnTo>
                    <a:pt x="3792889" y="96414"/>
                  </a:lnTo>
                  <a:lnTo>
                    <a:pt x="3740216" y="98168"/>
                  </a:lnTo>
                  <a:lnTo>
                    <a:pt x="3686657" y="95915"/>
                  </a:lnTo>
                  <a:lnTo>
                    <a:pt x="3639070" y="96774"/>
                  </a:lnTo>
                  <a:lnTo>
                    <a:pt x="3580370" y="92173"/>
                  </a:lnTo>
                  <a:lnTo>
                    <a:pt x="3529718" y="85787"/>
                  </a:lnTo>
                  <a:lnTo>
                    <a:pt x="3477666" y="76486"/>
                  </a:lnTo>
                  <a:lnTo>
                    <a:pt x="3425197" y="71910"/>
                  </a:lnTo>
                  <a:lnTo>
                    <a:pt x="3372607" y="70555"/>
                  </a:lnTo>
                  <a:lnTo>
                    <a:pt x="3319980" y="70153"/>
                  </a:lnTo>
                  <a:lnTo>
                    <a:pt x="3261753" y="70034"/>
                  </a:lnTo>
                  <a:lnTo>
                    <a:pt x="3205636" y="69999"/>
                  </a:lnTo>
                  <a:lnTo>
                    <a:pt x="3151964" y="69988"/>
                  </a:lnTo>
                  <a:lnTo>
                    <a:pt x="3095897" y="62749"/>
                  </a:lnTo>
                  <a:lnTo>
                    <a:pt x="3047829" y="60431"/>
                  </a:lnTo>
                  <a:lnTo>
                    <a:pt x="2996542" y="59744"/>
                  </a:lnTo>
                  <a:lnTo>
                    <a:pt x="2933049" y="56393"/>
                  </a:lnTo>
                  <a:lnTo>
                    <a:pt x="2874840" y="50402"/>
                  </a:lnTo>
                  <a:lnTo>
                    <a:pt x="2824273" y="43774"/>
                  </a:lnTo>
                  <a:lnTo>
                    <a:pt x="2772246" y="39991"/>
                  </a:lnTo>
                  <a:lnTo>
                    <a:pt x="2719785" y="38870"/>
                  </a:lnTo>
                  <a:lnTo>
                    <a:pt x="2661608" y="38538"/>
                  </a:lnTo>
                  <a:lnTo>
                    <a:pt x="2605505" y="38439"/>
                  </a:lnTo>
                  <a:lnTo>
                    <a:pt x="2548617" y="31171"/>
                  </a:lnTo>
                  <a:lnTo>
                    <a:pt x="2500407" y="28847"/>
                  </a:lnTo>
                  <a:lnTo>
                    <a:pt x="2449078" y="28160"/>
                  </a:lnTo>
                  <a:lnTo>
                    <a:pt x="2395654" y="27955"/>
                  </a:lnTo>
                  <a:lnTo>
                    <a:pt x="2337061" y="27895"/>
                  </a:lnTo>
                  <a:lnTo>
                    <a:pt x="2284475" y="26707"/>
                  </a:lnTo>
                  <a:lnTo>
                    <a:pt x="2224721" y="19538"/>
                  </a:lnTo>
                  <a:lnTo>
                    <a:pt x="2169821" y="14873"/>
                  </a:lnTo>
                  <a:lnTo>
                    <a:pt x="2113390" y="9201"/>
                  </a:lnTo>
                  <a:lnTo>
                    <a:pt x="2052216" y="7520"/>
                  </a:lnTo>
                  <a:lnTo>
                    <a:pt x="1995876" y="7022"/>
                  </a:lnTo>
                  <a:lnTo>
                    <a:pt x="1946427" y="3755"/>
                  </a:lnTo>
                  <a:lnTo>
                    <a:pt x="1900970" y="1618"/>
                  </a:lnTo>
                  <a:lnTo>
                    <a:pt x="1875499" y="3334"/>
                  </a:lnTo>
                  <a:lnTo>
                    <a:pt x="1824138" y="1143"/>
                  </a:lnTo>
                  <a:lnTo>
                    <a:pt x="1801577" y="3123"/>
                  </a:lnTo>
                  <a:lnTo>
                    <a:pt x="1755377" y="1101"/>
                  </a:lnTo>
                  <a:lnTo>
                    <a:pt x="1730072" y="3104"/>
                  </a:lnTo>
                  <a:lnTo>
                    <a:pt x="1685231" y="1098"/>
                  </a:lnTo>
                  <a:lnTo>
                    <a:pt x="1636989" y="5684"/>
                  </a:lnTo>
                  <a:lnTo>
                    <a:pt x="1579478" y="6478"/>
                  </a:lnTo>
                  <a:lnTo>
                    <a:pt x="1519133" y="681"/>
                  </a:lnTo>
                  <a:lnTo>
                    <a:pt x="1466486" y="2136"/>
                  </a:lnTo>
                  <a:lnTo>
                    <a:pt x="1442579" y="55"/>
                  </a:lnTo>
                  <a:lnTo>
                    <a:pt x="1392222" y="2011"/>
                  </a:lnTo>
                  <a:lnTo>
                    <a:pt x="1368628" y="0"/>
                  </a:lnTo>
                  <a:lnTo>
                    <a:pt x="1315354" y="5120"/>
                  </a:lnTo>
                  <a:lnTo>
                    <a:pt x="1267499" y="6311"/>
                  </a:lnTo>
                  <a:lnTo>
                    <a:pt x="1215105" y="9784"/>
                  </a:lnTo>
                  <a:lnTo>
                    <a:pt x="1160587" y="15102"/>
                  </a:lnTo>
                  <a:lnTo>
                    <a:pt x="1105049" y="19797"/>
                  </a:lnTo>
                  <a:lnTo>
                    <a:pt x="1077219" y="23112"/>
                  </a:lnTo>
                  <a:lnTo>
                    <a:pt x="1031734" y="19571"/>
                  </a:lnTo>
                  <a:lnTo>
                    <a:pt x="971464" y="19172"/>
                  </a:lnTo>
                  <a:lnTo>
                    <a:pt x="910518" y="22685"/>
                  </a:lnTo>
                  <a:lnTo>
                    <a:pt x="885476" y="20886"/>
                  </a:lnTo>
                  <a:lnTo>
                    <a:pt x="834391" y="23024"/>
                  </a:lnTo>
                  <a:lnTo>
                    <a:pt x="810698" y="21037"/>
                  </a:lnTo>
                  <a:lnTo>
                    <a:pt x="748001" y="26173"/>
                  </a:lnTo>
                  <a:lnTo>
                    <a:pt x="690733" y="30486"/>
                  </a:lnTo>
                  <a:lnTo>
                    <a:pt x="634770" y="39174"/>
                  </a:lnTo>
                  <a:lnTo>
                    <a:pt x="590956" y="45762"/>
                  </a:lnTo>
                  <a:lnTo>
                    <a:pt x="548086" y="52589"/>
                  </a:lnTo>
                  <a:lnTo>
                    <a:pt x="505637" y="59523"/>
                  </a:lnTo>
                  <a:lnTo>
                    <a:pt x="448516" y="63765"/>
                  </a:lnTo>
                  <a:lnTo>
                    <a:pt x="405075" y="63852"/>
                  </a:lnTo>
                  <a:lnTo>
                    <a:pt x="344588" y="77582"/>
                  </a:lnTo>
                  <a:lnTo>
                    <a:pt x="290833" y="87703"/>
                  </a:lnTo>
                  <a:lnTo>
                    <a:pt x="233962" y="95771"/>
                  </a:lnTo>
                  <a:lnTo>
                    <a:pt x="181525" y="95441"/>
                  </a:lnTo>
                  <a:lnTo>
                    <a:pt x="126194" y="100359"/>
                  </a:lnTo>
                  <a:lnTo>
                    <a:pt x="76125" y="101210"/>
                  </a:lnTo>
                  <a:lnTo>
                    <a:pt x="13260" y="109856"/>
                  </a:lnTo>
                  <a:lnTo>
                    <a:pt x="0" y="112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5292706" y="1895129"/>
            <a:ext cx="4527867" cy="1074806"/>
            <a:chOff x="5292706" y="1895129"/>
            <a:chExt cx="4527867" cy="1074806"/>
          </a:xfrm>
        </p:grpSpPr>
        <p:sp>
          <p:nvSpPr>
            <p:cNvPr id="148" name="Freeform 147"/>
            <p:cNvSpPr/>
            <p:nvPr/>
          </p:nvSpPr>
          <p:spPr>
            <a:xfrm>
              <a:off x="5292706" y="1973933"/>
              <a:ext cx="266341" cy="444689"/>
            </a:xfrm>
            <a:custGeom>
              <a:avLst/>
              <a:gdLst/>
              <a:ahLst/>
              <a:cxnLst/>
              <a:rect l="0" t="0" r="0" b="0"/>
              <a:pathLst>
                <a:path w="266341" h="444689">
                  <a:moveTo>
                    <a:pt x="266340" y="47538"/>
                  </a:moveTo>
                  <a:lnTo>
                    <a:pt x="216842" y="102626"/>
                  </a:lnTo>
                  <a:lnTo>
                    <a:pt x="175061" y="163566"/>
                  </a:lnTo>
                  <a:lnTo>
                    <a:pt x="143114" y="219142"/>
                  </a:lnTo>
                  <a:lnTo>
                    <a:pt x="115625" y="278193"/>
                  </a:lnTo>
                  <a:lnTo>
                    <a:pt x="94862" y="337269"/>
                  </a:lnTo>
                  <a:lnTo>
                    <a:pt x="82773" y="390685"/>
                  </a:lnTo>
                  <a:lnTo>
                    <a:pt x="84539" y="414127"/>
                  </a:lnTo>
                  <a:lnTo>
                    <a:pt x="92343" y="433125"/>
                  </a:lnTo>
                  <a:lnTo>
                    <a:pt x="97700" y="441466"/>
                  </a:lnTo>
                  <a:lnTo>
                    <a:pt x="104780" y="444688"/>
                  </a:lnTo>
                  <a:lnTo>
                    <a:pt x="113010" y="444496"/>
                  </a:lnTo>
                  <a:lnTo>
                    <a:pt x="141360" y="433047"/>
                  </a:lnTo>
                  <a:lnTo>
                    <a:pt x="160491" y="420087"/>
                  </a:lnTo>
                  <a:lnTo>
                    <a:pt x="183245" y="393059"/>
                  </a:lnTo>
                  <a:lnTo>
                    <a:pt x="216907" y="331639"/>
                  </a:lnTo>
                  <a:lnTo>
                    <a:pt x="228947" y="299002"/>
                  </a:lnTo>
                  <a:lnTo>
                    <a:pt x="232174" y="273554"/>
                  </a:lnTo>
                  <a:lnTo>
                    <a:pt x="227369" y="252884"/>
                  </a:lnTo>
                  <a:lnTo>
                    <a:pt x="208390" y="224975"/>
                  </a:lnTo>
                  <a:lnTo>
                    <a:pt x="166422" y="182082"/>
                  </a:lnTo>
                  <a:lnTo>
                    <a:pt x="103761" y="145960"/>
                  </a:lnTo>
                  <a:lnTo>
                    <a:pt x="44294" y="109293"/>
                  </a:lnTo>
                  <a:lnTo>
                    <a:pt x="18965" y="91702"/>
                  </a:lnTo>
                  <a:lnTo>
                    <a:pt x="2231" y="66083"/>
                  </a:lnTo>
                  <a:lnTo>
                    <a:pt x="0" y="46421"/>
                  </a:lnTo>
                  <a:lnTo>
                    <a:pt x="1042" y="36265"/>
                  </a:lnTo>
                  <a:lnTo>
                    <a:pt x="5247" y="28325"/>
                  </a:lnTo>
                  <a:lnTo>
                    <a:pt x="19278" y="16382"/>
                  </a:lnTo>
                  <a:lnTo>
                    <a:pt x="78492" y="3748"/>
                  </a:lnTo>
                  <a:lnTo>
                    <a:pt x="105643" y="0"/>
                  </a:lnTo>
                  <a:lnTo>
                    <a:pt x="146067" y="5637"/>
                  </a:lnTo>
                  <a:lnTo>
                    <a:pt x="185521" y="24790"/>
                  </a:lnTo>
                  <a:lnTo>
                    <a:pt x="203169" y="37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888601" y="2007971"/>
              <a:ext cx="102115" cy="360941"/>
            </a:xfrm>
            <a:custGeom>
              <a:avLst/>
              <a:gdLst/>
              <a:ahLst/>
              <a:cxnLst/>
              <a:rect l="0" t="0" r="0" b="0"/>
              <a:pathLst>
                <a:path w="102115" h="360941">
                  <a:moveTo>
                    <a:pt x="70528" y="360940"/>
                  </a:moveTo>
                  <a:lnTo>
                    <a:pt x="62195" y="323463"/>
                  </a:lnTo>
                  <a:lnTo>
                    <a:pt x="54844" y="272039"/>
                  </a:lnTo>
                  <a:lnTo>
                    <a:pt x="30393" y="214312"/>
                  </a:lnTo>
                  <a:lnTo>
                    <a:pt x="11127" y="153765"/>
                  </a:lnTo>
                  <a:lnTo>
                    <a:pt x="0" y="102688"/>
                  </a:lnTo>
                  <a:lnTo>
                    <a:pt x="888" y="60203"/>
                  </a:lnTo>
                  <a:lnTo>
                    <a:pt x="6822" y="37766"/>
                  </a:lnTo>
                  <a:lnTo>
                    <a:pt x="17258" y="19996"/>
                  </a:lnTo>
                  <a:lnTo>
                    <a:pt x="32814" y="7418"/>
                  </a:lnTo>
                  <a:lnTo>
                    <a:pt x="41876" y="2427"/>
                  </a:lnTo>
                  <a:lnTo>
                    <a:pt x="64423" y="0"/>
                  </a:lnTo>
                  <a:lnTo>
                    <a:pt x="102114" y="29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001243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85430" y="2221513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31585"/>
                  </a:moveTo>
                  <a:lnTo>
                    <a:pt x="110224" y="14817"/>
                  </a:lnTo>
                  <a:lnTo>
                    <a:pt x="105068" y="11048"/>
                  </a:lnTo>
                  <a:lnTo>
                    <a:pt x="98122" y="9705"/>
                  </a:lnTo>
                  <a:lnTo>
                    <a:pt x="38398" y="9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138114" y="2000414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0400" y="149356"/>
                  </a:lnTo>
                  <a:lnTo>
                    <a:pt x="16079" y="198152"/>
                  </a:lnTo>
                  <a:lnTo>
                    <a:pt x="19582" y="255244"/>
                  </a:lnTo>
                  <a:lnTo>
                    <a:pt x="29171" y="308692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222342" y="2210984"/>
              <a:ext cx="136871" cy="165618"/>
            </a:xfrm>
            <a:custGeom>
              <a:avLst/>
              <a:gdLst/>
              <a:ahLst/>
              <a:cxnLst/>
              <a:rect l="0" t="0" r="0" b="0"/>
              <a:pathLst>
                <a:path w="136871" h="165618">
                  <a:moveTo>
                    <a:pt x="0" y="10529"/>
                  </a:moveTo>
                  <a:lnTo>
                    <a:pt x="3119" y="53220"/>
                  </a:lnTo>
                  <a:lnTo>
                    <a:pt x="10722" y="112597"/>
                  </a:lnTo>
                  <a:lnTo>
                    <a:pt x="15684" y="135441"/>
                  </a:lnTo>
                  <a:lnTo>
                    <a:pt x="28028" y="154173"/>
                  </a:lnTo>
                  <a:lnTo>
                    <a:pt x="36232" y="162443"/>
                  </a:lnTo>
                  <a:lnTo>
                    <a:pt x="45212" y="165617"/>
                  </a:lnTo>
                  <a:lnTo>
                    <a:pt x="54708" y="165394"/>
                  </a:lnTo>
                  <a:lnTo>
                    <a:pt x="73447" y="158906"/>
                  </a:lnTo>
                  <a:lnTo>
                    <a:pt x="89575" y="148224"/>
                  </a:lnTo>
                  <a:lnTo>
                    <a:pt x="101422" y="132558"/>
                  </a:lnTo>
                  <a:lnTo>
                    <a:pt x="126003" y="73321"/>
                  </a:lnTo>
                  <a:lnTo>
                    <a:pt x="133651" y="3888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432911" y="2274155"/>
              <a:ext cx="21059" cy="105286"/>
            </a:xfrm>
            <a:custGeom>
              <a:avLst/>
              <a:gdLst/>
              <a:ahLst/>
              <a:cxnLst/>
              <a:rect l="0" t="0" r="0" b="0"/>
              <a:pathLst>
                <a:path w="21059" h="105286">
                  <a:moveTo>
                    <a:pt x="0" y="0"/>
                  </a:moveTo>
                  <a:lnTo>
                    <a:pt x="16789" y="63428"/>
                  </a:lnTo>
                  <a:lnTo>
                    <a:pt x="2105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453969" y="21372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583632" y="2010113"/>
              <a:ext cx="154607" cy="375488"/>
            </a:xfrm>
            <a:custGeom>
              <a:avLst/>
              <a:gdLst/>
              <a:ahLst/>
              <a:cxnLst/>
              <a:rect l="0" t="0" r="0" b="0"/>
              <a:pathLst>
                <a:path w="154607" h="375488">
                  <a:moveTo>
                    <a:pt x="91435" y="211400"/>
                  </a:moveTo>
                  <a:lnTo>
                    <a:pt x="80257" y="200221"/>
                  </a:lnTo>
                  <a:lnTo>
                    <a:pt x="73454" y="199268"/>
                  </a:lnTo>
                  <a:lnTo>
                    <a:pt x="56537" y="204448"/>
                  </a:lnTo>
                  <a:lnTo>
                    <a:pt x="27283" y="226107"/>
                  </a:lnTo>
                  <a:lnTo>
                    <a:pt x="13010" y="247962"/>
                  </a:lnTo>
                  <a:lnTo>
                    <a:pt x="3937" y="274443"/>
                  </a:lnTo>
                  <a:lnTo>
                    <a:pt x="0" y="319896"/>
                  </a:lnTo>
                  <a:lnTo>
                    <a:pt x="3224" y="345018"/>
                  </a:lnTo>
                  <a:lnTo>
                    <a:pt x="11676" y="364762"/>
                  </a:lnTo>
                  <a:lnTo>
                    <a:pt x="17205" y="373303"/>
                  </a:lnTo>
                  <a:lnTo>
                    <a:pt x="24401" y="375487"/>
                  </a:lnTo>
                  <a:lnTo>
                    <a:pt x="32707" y="373434"/>
                  </a:lnTo>
                  <a:lnTo>
                    <a:pt x="50126" y="361794"/>
                  </a:lnTo>
                  <a:lnTo>
                    <a:pt x="87569" y="315693"/>
                  </a:lnTo>
                  <a:lnTo>
                    <a:pt x="95566" y="292067"/>
                  </a:lnTo>
                  <a:lnTo>
                    <a:pt x="106289" y="233183"/>
                  </a:lnTo>
                  <a:lnTo>
                    <a:pt x="118503" y="173632"/>
                  </a:lnTo>
                  <a:lnTo>
                    <a:pt x="119009" y="113689"/>
                  </a:lnTo>
                  <a:lnTo>
                    <a:pt x="114423" y="60006"/>
                  </a:lnTo>
                  <a:lnTo>
                    <a:pt x="111011" y="24791"/>
                  </a:lnTo>
                  <a:lnTo>
                    <a:pt x="101695" y="1340"/>
                  </a:lnTo>
                  <a:lnTo>
                    <a:pt x="98275" y="0"/>
                  </a:lnTo>
                  <a:lnTo>
                    <a:pt x="95995" y="4956"/>
                  </a:lnTo>
                  <a:lnTo>
                    <a:pt x="94631" y="23720"/>
                  </a:lnTo>
                  <a:lnTo>
                    <a:pt x="100766" y="85949"/>
                  </a:lnTo>
                  <a:lnTo>
                    <a:pt x="102897" y="144202"/>
                  </a:lnTo>
                  <a:lnTo>
                    <a:pt x="113370" y="197649"/>
                  </a:lnTo>
                  <a:lnTo>
                    <a:pt x="130155" y="260325"/>
                  </a:lnTo>
                  <a:lnTo>
                    <a:pt x="149937" y="323377"/>
                  </a:lnTo>
                  <a:lnTo>
                    <a:pt x="154606" y="337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040905" y="2126756"/>
              <a:ext cx="157806" cy="176238"/>
            </a:xfrm>
            <a:custGeom>
              <a:avLst/>
              <a:gdLst/>
              <a:ahLst/>
              <a:cxnLst/>
              <a:rect l="0" t="0" r="0" b="0"/>
              <a:pathLst>
                <a:path w="157806" h="176238">
                  <a:moveTo>
                    <a:pt x="107944" y="0"/>
                  </a:moveTo>
                  <a:lnTo>
                    <a:pt x="96766" y="11179"/>
                  </a:lnTo>
                  <a:lnTo>
                    <a:pt x="34727" y="46023"/>
                  </a:lnTo>
                  <a:lnTo>
                    <a:pt x="13981" y="74858"/>
                  </a:lnTo>
                  <a:lnTo>
                    <a:pt x="425" y="105628"/>
                  </a:lnTo>
                  <a:lnTo>
                    <a:pt x="0" y="114872"/>
                  </a:lnTo>
                  <a:lnTo>
                    <a:pt x="5767" y="131383"/>
                  </a:lnTo>
                  <a:lnTo>
                    <a:pt x="22167" y="153832"/>
                  </a:lnTo>
                  <a:lnTo>
                    <a:pt x="47434" y="169712"/>
                  </a:lnTo>
                  <a:lnTo>
                    <a:pt x="82736" y="176237"/>
                  </a:lnTo>
                  <a:lnTo>
                    <a:pt x="93478" y="173644"/>
                  </a:lnTo>
                  <a:lnTo>
                    <a:pt x="119776" y="154395"/>
                  </a:lnTo>
                  <a:lnTo>
                    <a:pt x="141216" y="132184"/>
                  </a:lnTo>
                  <a:lnTo>
                    <a:pt x="151198" y="113731"/>
                  </a:lnTo>
                  <a:lnTo>
                    <a:pt x="157805" y="78022"/>
                  </a:lnTo>
                  <a:lnTo>
                    <a:pt x="154174" y="43395"/>
                  </a:lnTo>
                  <a:lnTo>
                    <a:pt x="150463" y="35949"/>
                  </a:lnTo>
                  <a:lnTo>
                    <a:pt x="145648" y="30985"/>
                  </a:lnTo>
                  <a:lnTo>
                    <a:pt x="12900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254134" y="2137285"/>
              <a:ext cx="172957" cy="181180"/>
            </a:xfrm>
            <a:custGeom>
              <a:avLst/>
              <a:gdLst/>
              <a:ahLst/>
              <a:cxnLst/>
              <a:rect l="0" t="0" r="0" b="0"/>
              <a:pathLst>
                <a:path w="172957" h="181180">
                  <a:moveTo>
                    <a:pt x="0" y="21057"/>
                  </a:moveTo>
                  <a:lnTo>
                    <a:pt x="5589" y="79673"/>
                  </a:lnTo>
                  <a:lnTo>
                    <a:pt x="26364" y="132677"/>
                  </a:lnTo>
                  <a:lnTo>
                    <a:pt x="39404" y="156064"/>
                  </a:lnTo>
                  <a:lnTo>
                    <a:pt x="56118" y="171917"/>
                  </a:lnTo>
                  <a:lnTo>
                    <a:pt x="65488" y="177782"/>
                  </a:lnTo>
                  <a:lnTo>
                    <a:pt x="88378" y="181179"/>
                  </a:lnTo>
                  <a:lnTo>
                    <a:pt x="111809" y="177620"/>
                  </a:lnTo>
                  <a:lnTo>
                    <a:pt x="130022" y="168239"/>
                  </a:lnTo>
                  <a:lnTo>
                    <a:pt x="142795" y="153151"/>
                  </a:lnTo>
                  <a:lnTo>
                    <a:pt x="168052" y="94337"/>
                  </a:lnTo>
                  <a:lnTo>
                    <a:pt x="172956" y="73513"/>
                  </a:lnTo>
                  <a:lnTo>
                    <a:pt x="166572" y="31548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464704" y="2126422"/>
              <a:ext cx="189515" cy="181669"/>
            </a:xfrm>
            <a:custGeom>
              <a:avLst/>
              <a:gdLst/>
              <a:ahLst/>
              <a:cxnLst/>
              <a:rect l="0" t="0" r="0" b="0"/>
              <a:pathLst>
                <a:path w="189515" h="181669">
                  <a:moveTo>
                    <a:pt x="0" y="10863"/>
                  </a:moveTo>
                  <a:lnTo>
                    <a:pt x="17959" y="64738"/>
                  </a:lnTo>
                  <a:lnTo>
                    <a:pt x="38641" y="126784"/>
                  </a:lnTo>
                  <a:lnTo>
                    <a:pt x="61746" y="179333"/>
                  </a:lnTo>
                  <a:lnTo>
                    <a:pt x="64561" y="181668"/>
                  </a:lnTo>
                  <a:lnTo>
                    <a:pt x="65268" y="178545"/>
                  </a:lnTo>
                  <a:lnTo>
                    <a:pt x="51903" y="117351"/>
                  </a:lnTo>
                  <a:lnTo>
                    <a:pt x="45015" y="78679"/>
                  </a:lnTo>
                  <a:lnTo>
                    <a:pt x="45743" y="50362"/>
                  </a:lnTo>
                  <a:lnTo>
                    <a:pt x="53866" y="29978"/>
                  </a:lnTo>
                  <a:lnTo>
                    <a:pt x="71593" y="5348"/>
                  </a:lnTo>
                  <a:lnTo>
                    <a:pt x="79314" y="1337"/>
                  </a:lnTo>
                  <a:lnTo>
                    <a:pt x="97253" y="0"/>
                  </a:lnTo>
                  <a:lnTo>
                    <a:pt x="113803" y="6425"/>
                  </a:lnTo>
                  <a:lnTo>
                    <a:pt x="128958" y="18249"/>
                  </a:lnTo>
                  <a:lnTo>
                    <a:pt x="170718" y="74682"/>
                  </a:lnTo>
                  <a:lnTo>
                    <a:pt x="183425" y="106981"/>
                  </a:lnTo>
                  <a:lnTo>
                    <a:pt x="188311" y="140507"/>
                  </a:lnTo>
                  <a:lnTo>
                    <a:pt x="189514" y="137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724612" y="2113565"/>
              <a:ext cx="129648" cy="172818"/>
            </a:xfrm>
            <a:custGeom>
              <a:avLst/>
              <a:gdLst/>
              <a:ahLst/>
              <a:cxnLst/>
              <a:rect l="0" t="0" r="0" b="0"/>
              <a:pathLst>
                <a:path w="129648" h="172818">
                  <a:moveTo>
                    <a:pt x="108590" y="23720"/>
                  </a:moveTo>
                  <a:lnTo>
                    <a:pt x="64627" y="0"/>
                  </a:lnTo>
                  <a:lnTo>
                    <a:pt x="55885" y="888"/>
                  </a:lnTo>
                  <a:lnTo>
                    <a:pt x="39931" y="11233"/>
                  </a:lnTo>
                  <a:lnTo>
                    <a:pt x="17796" y="31198"/>
                  </a:lnTo>
                  <a:lnTo>
                    <a:pt x="2010" y="63110"/>
                  </a:lnTo>
                  <a:lnTo>
                    <a:pt x="0" y="85680"/>
                  </a:lnTo>
                  <a:lnTo>
                    <a:pt x="4175" y="107410"/>
                  </a:lnTo>
                  <a:lnTo>
                    <a:pt x="13830" y="128765"/>
                  </a:lnTo>
                  <a:lnTo>
                    <a:pt x="38009" y="154930"/>
                  </a:lnTo>
                  <a:lnTo>
                    <a:pt x="72989" y="171911"/>
                  </a:lnTo>
                  <a:lnTo>
                    <a:pt x="84856" y="172817"/>
                  </a:lnTo>
                  <a:lnTo>
                    <a:pt x="129647" y="160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914706" y="2092817"/>
              <a:ext cx="129690" cy="170810"/>
            </a:xfrm>
            <a:custGeom>
              <a:avLst/>
              <a:gdLst/>
              <a:ahLst/>
              <a:cxnLst/>
              <a:rect l="0" t="0" r="0" b="0"/>
              <a:pathLst>
                <a:path w="129690" h="170810">
                  <a:moveTo>
                    <a:pt x="13252" y="86582"/>
                  </a:moveTo>
                  <a:lnTo>
                    <a:pt x="24431" y="97760"/>
                  </a:lnTo>
                  <a:lnTo>
                    <a:pt x="31233" y="98713"/>
                  </a:lnTo>
                  <a:lnTo>
                    <a:pt x="77405" y="83052"/>
                  </a:lnTo>
                  <a:lnTo>
                    <a:pt x="110325" y="60625"/>
                  </a:lnTo>
                  <a:lnTo>
                    <a:pt x="125026" y="47359"/>
                  </a:lnTo>
                  <a:lnTo>
                    <a:pt x="128713" y="39376"/>
                  </a:lnTo>
                  <a:lnTo>
                    <a:pt x="129689" y="21148"/>
                  </a:lnTo>
                  <a:lnTo>
                    <a:pt x="125972" y="13713"/>
                  </a:lnTo>
                  <a:lnTo>
                    <a:pt x="112483" y="2333"/>
                  </a:lnTo>
                  <a:lnTo>
                    <a:pt x="103973" y="0"/>
                  </a:lnTo>
                  <a:lnTo>
                    <a:pt x="85158" y="528"/>
                  </a:lnTo>
                  <a:lnTo>
                    <a:pt x="54834" y="12991"/>
                  </a:lnTo>
                  <a:lnTo>
                    <a:pt x="29212" y="37091"/>
                  </a:lnTo>
                  <a:lnTo>
                    <a:pt x="12393" y="66458"/>
                  </a:lnTo>
                  <a:lnTo>
                    <a:pt x="0" y="102976"/>
                  </a:lnTo>
                  <a:lnTo>
                    <a:pt x="907" y="113889"/>
                  </a:lnTo>
                  <a:lnTo>
                    <a:pt x="11275" y="132253"/>
                  </a:lnTo>
                  <a:lnTo>
                    <a:pt x="27582" y="145095"/>
                  </a:lnTo>
                  <a:lnTo>
                    <a:pt x="36843" y="150157"/>
                  </a:lnTo>
                  <a:lnTo>
                    <a:pt x="56493" y="152662"/>
                  </a:lnTo>
                  <a:lnTo>
                    <a:pt x="76924" y="152215"/>
                  </a:lnTo>
                  <a:lnTo>
                    <a:pt x="105818" y="158541"/>
                  </a:lnTo>
                  <a:lnTo>
                    <a:pt x="129066" y="1708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147853" y="2092398"/>
              <a:ext cx="181898" cy="163934"/>
            </a:xfrm>
            <a:custGeom>
              <a:avLst/>
              <a:gdLst/>
              <a:ahLst/>
              <a:cxnLst/>
              <a:rect l="0" t="0" r="0" b="0"/>
              <a:pathLst>
                <a:path w="181898" h="163934">
                  <a:moveTo>
                    <a:pt x="106489" y="13301"/>
                  </a:moveTo>
                  <a:lnTo>
                    <a:pt x="95311" y="2123"/>
                  </a:lnTo>
                  <a:lnTo>
                    <a:pt x="87338" y="0"/>
                  </a:lnTo>
                  <a:lnTo>
                    <a:pt x="66002" y="760"/>
                  </a:lnTo>
                  <a:lnTo>
                    <a:pt x="47160" y="8117"/>
                  </a:lnTo>
                  <a:lnTo>
                    <a:pt x="16001" y="31904"/>
                  </a:lnTo>
                  <a:lnTo>
                    <a:pt x="0" y="57807"/>
                  </a:lnTo>
                  <a:lnTo>
                    <a:pt x="401" y="65199"/>
                  </a:lnTo>
                  <a:lnTo>
                    <a:pt x="4178" y="71296"/>
                  </a:lnTo>
                  <a:lnTo>
                    <a:pt x="18903" y="81191"/>
                  </a:lnTo>
                  <a:lnTo>
                    <a:pt x="41046" y="89488"/>
                  </a:lnTo>
                  <a:lnTo>
                    <a:pt x="63365" y="90836"/>
                  </a:lnTo>
                  <a:lnTo>
                    <a:pt x="84983" y="89875"/>
                  </a:lnTo>
                  <a:lnTo>
                    <a:pt x="116885" y="93572"/>
                  </a:lnTo>
                  <a:lnTo>
                    <a:pt x="147394" y="91807"/>
                  </a:lnTo>
                  <a:lnTo>
                    <a:pt x="164053" y="99275"/>
                  </a:lnTo>
                  <a:lnTo>
                    <a:pt x="176137" y="113513"/>
                  </a:lnTo>
                  <a:lnTo>
                    <a:pt x="180996" y="122223"/>
                  </a:lnTo>
                  <a:lnTo>
                    <a:pt x="181897" y="130369"/>
                  </a:lnTo>
                  <a:lnTo>
                    <a:pt x="176659" y="145660"/>
                  </a:lnTo>
                  <a:lnTo>
                    <a:pt x="160292" y="157135"/>
                  </a:lnTo>
                  <a:lnTo>
                    <a:pt x="149376" y="161833"/>
                  </a:lnTo>
                  <a:lnTo>
                    <a:pt x="124770" y="163933"/>
                  </a:lnTo>
                  <a:lnTo>
                    <a:pt x="63886" y="152651"/>
                  </a:lnTo>
                  <a:lnTo>
                    <a:pt x="53847" y="150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609381" y="1905658"/>
              <a:ext cx="129273" cy="429967"/>
            </a:xfrm>
            <a:custGeom>
              <a:avLst/>
              <a:gdLst/>
              <a:ahLst/>
              <a:cxnLst/>
              <a:rect l="0" t="0" r="0" b="0"/>
              <a:pathLst>
                <a:path w="129273" h="429967">
                  <a:moveTo>
                    <a:pt x="129272" y="0"/>
                  </a:moveTo>
                  <a:lnTo>
                    <a:pt x="118526" y="26386"/>
                  </a:lnTo>
                  <a:lnTo>
                    <a:pt x="74733" y="86910"/>
                  </a:lnTo>
                  <a:lnTo>
                    <a:pt x="47147" y="142812"/>
                  </a:lnTo>
                  <a:lnTo>
                    <a:pt x="16393" y="202557"/>
                  </a:lnTo>
                  <a:lnTo>
                    <a:pt x="0" y="256690"/>
                  </a:lnTo>
                  <a:lnTo>
                    <a:pt x="242" y="298454"/>
                  </a:lnTo>
                  <a:lnTo>
                    <a:pt x="10804" y="353318"/>
                  </a:lnTo>
                  <a:lnTo>
                    <a:pt x="21901" y="387006"/>
                  </a:lnTo>
                  <a:lnTo>
                    <a:pt x="40656" y="412326"/>
                  </a:lnTo>
                  <a:lnTo>
                    <a:pt x="58302" y="427361"/>
                  </a:lnTo>
                  <a:lnTo>
                    <a:pt x="66751" y="429966"/>
                  </a:lnTo>
                  <a:lnTo>
                    <a:pt x="74723" y="429364"/>
                  </a:lnTo>
                  <a:lnTo>
                    <a:pt x="9768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781457" y="2010943"/>
              <a:ext cx="83539" cy="252684"/>
            </a:xfrm>
            <a:custGeom>
              <a:avLst/>
              <a:gdLst/>
              <a:ahLst/>
              <a:cxnLst/>
              <a:rect l="0" t="0" r="0" b="0"/>
              <a:pathLst>
                <a:path w="83539" h="252684">
                  <a:moveTo>
                    <a:pt x="30895" y="252683"/>
                  </a:moveTo>
                  <a:lnTo>
                    <a:pt x="28556" y="217892"/>
                  </a:lnTo>
                  <a:lnTo>
                    <a:pt x="11109" y="162146"/>
                  </a:lnTo>
                  <a:lnTo>
                    <a:pt x="2806" y="121353"/>
                  </a:lnTo>
                  <a:lnTo>
                    <a:pt x="0" y="60755"/>
                  </a:lnTo>
                  <a:lnTo>
                    <a:pt x="3279" y="49862"/>
                  </a:lnTo>
                  <a:lnTo>
                    <a:pt x="8975" y="41430"/>
                  </a:lnTo>
                  <a:lnTo>
                    <a:pt x="24662" y="28941"/>
                  </a:lnTo>
                  <a:lnTo>
                    <a:pt x="835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770238" y="216887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20753" y="16768"/>
                  </a:lnTo>
                  <a:lnTo>
                    <a:pt x="115597" y="19367"/>
                  </a:lnTo>
                  <a:lnTo>
                    <a:pt x="108651" y="18761"/>
                  </a:lnTo>
                  <a:lnTo>
                    <a:pt x="100510" y="16017"/>
                  </a:lnTo>
                  <a:lnTo>
                    <a:pt x="82105" y="16087"/>
                  </a:lnTo>
                  <a:lnTo>
                    <a:pt x="62227" y="17678"/>
                  </a:lnTo>
                  <a:lnTo>
                    <a:pt x="32476" y="1433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016856" y="2021471"/>
              <a:ext cx="6067" cy="242156"/>
            </a:xfrm>
            <a:custGeom>
              <a:avLst/>
              <a:gdLst/>
              <a:ahLst/>
              <a:cxnLst/>
              <a:rect l="0" t="0" r="0" b="0"/>
              <a:pathLst>
                <a:path w="6067" h="242156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863" y="152729"/>
                  </a:lnTo>
                  <a:lnTo>
                    <a:pt x="6026" y="212099"/>
                  </a:lnTo>
                  <a:lnTo>
                    <a:pt x="6066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279901" y="2147813"/>
              <a:ext cx="138742" cy="127615"/>
            </a:xfrm>
            <a:custGeom>
              <a:avLst/>
              <a:gdLst/>
              <a:ahLst/>
              <a:cxnLst/>
              <a:rect l="0" t="0" r="0" b="0"/>
              <a:pathLst>
                <a:path w="138742" h="127615">
                  <a:moveTo>
                    <a:pt x="100990" y="10529"/>
                  </a:moveTo>
                  <a:lnTo>
                    <a:pt x="84222" y="4939"/>
                  </a:lnTo>
                  <a:lnTo>
                    <a:pt x="66632" y="5315"/>
                  </a:lnTo>
                  <a:lnTo>
                    <a:pt x="48285" y="10551"/>
                  </a:lnTo>
                  <a:lnTo>
                    <a:pt x="10197" y="39532"/>
                  </a:lnTo>
                  <a:lnTo>
                    <a:pt x="2146" y="62413"/>
                  </a:lnTo>
                  <a:lnTo>
                    <a:pt x="0" y="76704"/>
                  </a:lnTo>
                  <a:lnTo>
                    <a:pt x="2078" y="88571"/>
                  </a:lnTo>
                  <a:lnTo>
                    <a:pt x="13745" y="107995"/>
                  </a:lnTo>
                  <a:lnTo>
                    <a:pt x="33749" y="121307"/>
                  </a:lnTo>
                  <a:lnTo>
                    <a:pt x="45634" y="126495"/>
                  </a:lnTo>
                  <a:lnTo>
                    <a:pt x="57067" y="127614"/>
                  </a:lnTo>
                  <a:lnTo>
                    <a:pt x="79129" y="122618"/>
                  </a:lnTo>
                  <a:lnTo>
                    <a:pt x="105692" y="106651"/>
                  </a:lnTo>
                  <a:lnTo>
                    <a:pt x="128379" y="87103"/>
                  </a:lnTo>
                  <a:lnTo>
                    <a:pt x="136559" y="67178"/>
                  </a:lnTo>
                  <a:lnTo>
                    <a:pt x="138741" y="55314"/>
                  </a:lnTo>
                  <a:lnTo>
                    <a:pt x="134925" y="35893"/>
                  </a:lnTo>
                  <a:lnTo>
                    <a:pt x="125431" y="20632"/>
                  </a:lnTo>
                  <a:lnTo>
                    <a:pt x="1009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486176" y="2143635"/>
              <a:ext cx="126343" cy="174657"/>
            </a:xfrm>
            <a:custGeom>
              <a:avLst/>
              <a:gdLst/>
              <a:ahLst/>
              <a:cxnLst/>
              <a:rect l="0" t="0" r="0" b="0"/>
              <a:pathLst>
                <a:path w="126343" h="174657">
                  <a:moveTo>
                    <a:pt x="0" y="35764"/>
                  </a:moveTo>
                  <a:lnTo>
                    <a:pt x="17981" y="20123"/>
                  </a:lnTo>
                  <a:lnTo>
                    <a:pt x="64152" y="920"/>
                  </a:lnTo>
                  <a:lnTo>
                    <a:pt x="84664" y="0"/>
                  </a:lnTo>
                  <a:lnTo>
                    <a:pt x="95047" y="1393"/>
                  </a:lnTo>
                  <a:lnTo>
                    <a:pt x="99629" y="5831"/>
                  </a:lnTo>
                  <a:lnTo>
                    <a:pt x="100345" y="12299"/>
                  </a:lnTo>
                  <a:lnTo>
                    <a:pt x="84682" y="53485"/>
                  </a:lnTo>
                  <a:lnTo>
                    <a:pt x="50944" y="110634"/>
                  </a:lnTo>
                  <a:lnTo>
                    <a:pt x="13581" y="158083"/>
                  </a:lnTo>
                  <a:lnTo>
                    <a:pt x="12564" y="164103"/>
                  </a:lnTo>
                  <a:lnTo>
                    <a:pt x="15395" y="169286"/>
                  </a:lnTo>
                  <a:lnTo>
                    <a:pt x="20791" y="173912"/>
                  </a:lnTo>
                  <a:lnTo>
                    <a:pt x="27899" y="174656"/>
                  </a:lnTo>
                  <a:lnTo>
                    <a:pt x="90895" y="158620"/>
                  </a:lnTo>
                  <a:lnTo>
                    <a:pt x="126342" y="172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665161" y="1895129"/>
              <a:ext cx="155412" cy="505369"/>
            </a:xfrm>
            <a:custGeom>
              <a:avLst/>
              <a:gdLst/>
              <a:ahLst/>
              <a:cxnLst/>
              <a:rect l="0" t="0" r="0" b="0"/>
              <a:pathLst>
                <a:path w="155412" h="505369">
                  <a:moveTo>
                    <a:pt x="0" y="0"/>
                  </a:moveTo>
                  <a:lnTo>
                    <a:pt x="37086" y="53875"/>
                  </a:lnTo>
                  <a:lnTo>
                    <a:pt x="84952" y="111037"/>
                  </a:lnTo>
                  <a:lnTo>
                    <a:pt x="122393" y="159494"/>
                  </a:lnTo>
                  <a:lnTo>
                    <a:pt x="149435" y="220352"/>
                  </a:lnTo>
                  <a:lnTo>
                    <a:pt x="155411" y="268580"/>
                  </a:lnTo>
                  <a:lnTo>
                    <a:pt x="154310" y="331040"/>
                  </a:lnTo>
                  <a:lnTo>
                    <a:pt x="143175" y="389044"/>
                  </a:lnTo>
                  <a:lnTo>
                    <a:pt x="127559" y="428398"/>
                  </a:lnTo>
                  <a:lnTo>
                    <a:pt x="81947" y="485487"/>
                  </a:lnTo>
                  <a:lnTo>
                    <a:pt x="6317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432911" y="2642653"/>
              <a:ext cx="126343" cy="23883"/>
            </a:xfrm>
            <a:custGeom>
              <a:avLst/>
              <a:gdLst/>
              <a:ahLst/>
              <a:cxnLst/>
              <a:rect l="0" t="0" r="0" b="0"/>
              <a:pathLst>
                <a:path w="126343" h="23883">
                  <a:moveTo>
                    <a:pt x="126342" y="0"/>
                  </a:moveTo>
                  <a:lnTo>
                    <a:pt x="67726" y="9064"/>
                  </a:lnTo>
                  <a:lnTo>
                    <a:pt x="12154" y="2388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485554" y="2779523"/>
              <a:ext cx="115815" cy="13548"/>
            </a:xfrm>
            <a:custGeom>
              <a:avLst/>
              <a:gdLst/>
              <a:ahLst/>
              <a:cxnLst/>
              <a:rect l="0" t="0" r="0" b="0"/>
              <a:pathLst>
                <a:path w="115815" h="13548">
                  <a:moveTo>
                    <a:pt x="115814" y="0"/>
                  </a:moveTo>
                  <a:lnTo>
                    <a:pt x="93456" y="0"/>
                  </a:lnTo>
                  <a:lnTo>
                    <a:pt x="41943" y="13547"/>
                  </a:lnTo>
                  <a:lnTo>
                    <a:pt x="23321" y="107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927751" y="2484725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4269" y="63450"/>
                  </a:lnTo>
                  <a:lnTo>
                    <a:pt x="843" y="124664"/>
                  </a:lnTo>
                  <a:lnTo>
                    <a:pt x="167" y="187752"/>
                  </a:lnTo>
                  <a:lnTo>
                    <a:pt x="5638" y="239164"/>
                  </a:lnTo>
                  <a:lnTo>
                    <a:pt x="9563" y="300533"/>
                  </a:lnTo>
                  <a:lnTo>
                    <a:pt x="7218" y="354596"/>
                  </a:lnTo>
                  <a:lnTo>
                    <a:pt x="634" y="41669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927751" y="2905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413462" y="2629105"/>
              <a:ext cx="124943" cy="195553"/>
            </a:xfrm>
            <a:custGeom>
              <a:avLst/>
              <a:gdLst/>
              <a:ahLst/>
              <a:cxnLst/>
              <a:rect l="0" t="0" r="0" b="0"/>
              <a:pathLst>
                <a:path w="124943" h="195553">
                  <a:moveTo>
                    <a:pt x="114414" y="13548"/>
                  </a:moveTo>
                  <a:lnTo>
                    <a:pt x="97646" y="2369"/>
                  </a:lnTo>
                  <a:lnTo>
                    <a:pt x="80055" y="0"/>
                  </a:lnTo>
                  <a:lnTo>
                    <a:pt x="60539" y="4017"/>
                  </a:lnTo>
                  <a:lnTo>
                    <a:pt x="40166" y="13601"/>
                  </a:lnTo>
                  <a:lnTo>
                    <a:pt x="14555" y="37740"/>
                  </a:lnTo>
                  <a:lnTo>
                    <a:pt x="5691" y="60175"/>
                  </a:lnTo>
                  <a:lnTo>
                    <a:pt x="0" y="112705"/>
                  </a:lnTo>
                  <a:lnTo>
                    <a:pt x="4604" y="148602"/>
                  </a:lnTo>
                  <a:lnTo>
                    <a:pt x="13357" y="167548"/>
                  </a:lnTo>
                  <a:lnTo>
                    <a:pt x="18967" y="175876"/>
                  </a:lnTo>
                  <a:lnTo>
                    <a:pt x="34558" y="188249"/>
                  </a:lnTo>
                  <a:lnTo>
                    <a:pt x="43630" y="193186"/>
                  </a:lnTo>
                  <a:lnTo>
                    <a:pt x="66186" y="195552"/>
                  </a:lnTo>
                  <a:lnTo>
                    <a:pt x="124942" y="1925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623065" y="2642653"/>
              <a:ext cx="128977" cy="168339"/>
            </a:xfrm>
            <a:custGeom>
              <a:avLst/>
              <a:gdLst/>
              <a:ahLst/>
              <a:cxnLst/>
              <a:rect l="0" t="0" r="0" b="0"/>
              <a:pathLst>
                <a:path w="128977" h="168339">
                  <a:moveTo>
                    <a:pt x="10096" y="0"/>
                  </a:moveTo>
                  <a:lnTo>
                    <a:pt x="1762" y="37477"/>
                  </a:lnTo>
                  <a:lnTo>
                    <a:pt x="0" y="94490"/>
                  </a:lnTo>
                  <a:lnTo>
                    <a:pt x="5284" y="133672"/>
                  </a:lnTo>
                  <a:lnTo>
                    <a:pt x="19849" y="161919"/>
                  </a:lnTo>
                  <a:lnTo>
                    <a:pt x="28296" y="166437"/>
                  </a:lnTo>
                  <a:lnTo>
                    <a:pt x="50160" y="168338"/>
                  </a:lnTo>
                  <a:lnTo>
                    <a:pt x="83187" y="162831"/>
                  </a:lnTo>
                  <a:lnTo>
                    <a:pt x="101462" y="150748"/>
                  </a:lnTo>
                  <a:lnTo>
                    <a:pt x="116213" y="133679"/>
                  </a:lnTo>
                  <a:lnTo>
                    <a:pt x="126669" y="114395"/>
                  </a:lnTo>
                  <a:lnTo>
                    <a:pt x="128976" y="94126"/>
                  </a:lnTo>
                  <a:lnTo>
                    <a:pt x="125909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843730" y="2649578"/>
              <a:ext cx="140151" cy="320357"/>
            </a:xfrm>
            <a:custGeom>
              <a:avLst/>
              <a:gdLst/>
              <a:ahLst/>
              <a:cxnLst/>
              <a:rect l="0" t="0" r="0" b="0"/>
              <a:pathLst>
                <a:path w="140151" h="320357">
                  <a:moveTo>
                    <a:pt x="0" y="87831"/>
                  </a:moveTo>
                  <a:lnTo>
                    <a:pt x="5590" y="149924"/>
                  </a:lnTo>
                  <a:lnTo>
                    <a:pt x="3487" y="208544"/>
                  </a:lnTo>
                  <a:lnTo>
                    <a:pt x="11911" y="266397"/>
                  </a:lnTo>
                  <a:lnTo>
                    <a:pt x="15822" y="293536"/>
                  </a:lnTo>
                  <a:lnTo>
                    <a:pt x="13662" y="317296"/>
                  </a:lnTo>
                  <a:lnTo>
                    <a:pt x="12618" y="320356"/>
                  </a:lnTo>
                  <a:lnTo>
                    <a:pt x="11148" y="302306"/>
                  </a:lnTo>
                  <a:lnTo>
                    <a:pt x="5021" y="240914"/>
                  </a:lnTo>
                  <a:lnTo>
                    <a:pt x="5876" y="180216"/>
                  </a:lnTo>
                  <a:lnTo>
                    <a:pt x="1741" y="133532"/>
                  </a:lnTo>
                  <a:lnTo>
                    <a:pt x="516" y="81485"/>
                  </a:lnTo>
                  <a:lnTo>
                    <a:pt x="2569" y="51085"/>
                  </a:lnTo>
                  <a:lnTo>
                    <a:pt x="11281" y="21976"/>
                  </a:lnTo>
                  <a:lnTo>
                    <a:pt x="19219" y="12343"/>
                  </a:lnTo>
                  <a:lnTo>
                    <a:pt x="40518" y="1638"/>
                  </a:lnTo>
                  <a:lnTo>
                    <a:pt x="62462" y="0"/>
                  </a:lnTo>
                  <a:lnTo>
                    <a:pt x="82743" y="4341"/>
                  </a:lnTo>
                  <a:lnTo>
                    <a:pt x="114827" y="26192"/>
                  </a:lnTo>
                  <a:lnTo>
                    <a:pt x="128243" y="40549"/>
                  </a:lnTo>
                  <a:lnTo>
                    <a:pt x="138106" y="58628"/>
                  </a:lnTo>
                  <a:lnTo>
                    <a:pt x="140150" y="78361"/>
                  </a:lnTo>
                  <a:lnTo>
                    <a:pt x="135988" y="97660"/>
                  </a:lnTo>
                  <a:lnTo>
                    <a:pt x="126340" y="114037"/>
                  </a:lnTo>
                  <a:lnTo>
                    <a:pt x="102165" y="136410"/>
                  </a:lnTo>
                  <a:lnTo>
                    <a:pt x="42115" y="1615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302316" y="2411026"/>
              <a:ext cx="131012" cy="368661"/>
            </a:xfrm>
            <a:custGeom>
              <a:avLst/>
              <a:gdLst/>
              <a:ahLst/>
              <a:cxnLst/>
              <a:rect l="0" t="0" r="0" b="0"/>
              <a:pathLst>
                <a:path w="131012" h="368661">
                  <a:moveTo>
                    <a:pt x="120482" y="0"/>
                  </a:moveTo>
                  <a:lnTo>
                    <a:pt x="96435" y="9575"/>
                  </a:lnTo>
                  <a:lnTo>
                    <a:pt x="75012" y="27533"/>
                  </a:lnTo>
                  <a:lnTo>
                    <a:pt x="55017" y="54561"/>
                  </a:lnTo>
                  <a:lnTo>
                    <a:pt x="29649" y="115981"/>
                  </a:lnTo>
                  <a:lnTo>
                    <a:pt x="11742" y="174067"/>
                  </a:lnTo>
                  <a:lnTo>
                    <a:pt x="0" y="220127"/>
                  </a:lnTo>
                  <a:lnTo>
                    <a:pt x="6519" y="263020"/>
                  </a:lnTo>
                  <a:lnTo>
                    <a:pt x="18865" y="294741"/>
                  </a:lnTo>
                  <a:lnTo>
                    <a:pt x="57633" y="354844"/>
                  </a:lnTo>
                  <a:lnTo>
                    <a:pt x="64545" y="362904"/>
                  </a:lnTo>
                  <a:lnTo>
                    <a:pt x="72662" y="367108"/>
                  </a:lnTo>
                  <a:lnTo>
                    <a:pt x="91039" y="368660"/>
                  </a:lnTo>
                  <a:lnTo>
                    <a:pt x="131011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509751" y="2502837"/>
              <a:ext cx="165732" cy="238253"/>
            </a:xfrm>
            <a:custGeom>
              <a:avLst/>
              <a:gdLst/>
              <a:ahLst/>
              <a:cxnLst/>
              <a:rect l="0" t="0" r="0" b="0"/>
              <a:pathLst>
                <a:path w="165732" h="238253">
                  <a:moveTo>
                    <a:pt x="102560" y="24002"/>
                  </a:moveTo>
                  <a:lnTo>
                    <a:pt x="84579" y="8361"/>
                  </a:lnTo>
                  <a:lnTo>
                    <a:pt x="67662" y="283"/>
                  </a:lnTo>
                  <a:lnTo>
                    <a:pt x="59408" y="0"/>
                  </a:lnTo>
                  <a:lnTo>
                    <a:pt x="43997" y="5926"/>
                  </a:lnTo>
                  <a:lnTo>
                    <a:pt x="22166" y="28005"/>
                  </a:lnTo>
                  <a:lnTo>
                    <a:pt x="6470" y="56773"/>
                  </a:lnTo>
                  <a:lnTo>
                    <a:pt x="0" y="93114"/>
                  </a:lnTo>
                  <a:lnTo>
                    <a:pt x="9087" y="152859"/>
                  </a:lnTo>
                  <a:lnTo>
                    <a:pt x="22094" y="201404"/>
                  </a:lnTo>
                  <a:lnTo>
                    <a:pt x="27859" y="210120"/>
                  </a:lnTo>
                  <a:lnTo>
                    <a:pt x="43623" y="222925"/>
                  </a:lnTo>
                  <a:lnTo>
                    <a:pt x="72229" y="236710"/>
                  </a:lnTo>
                  <a:lnTo>
                    <a:pt x="92589" y="238252"/>
                  </a:lnTo>
                  <a:lnTo>
                    <a:pt x="134255" y="229710"/>
                  </a:lnTo>
                  <a:lnTo>
                    <a:pt x="149012" y="220323"/>
                  </a:lnTo>
                  <a:lnTo>
                    <a:pt x="165731" y="202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696538" y="2442611"/>
              <a:ext cx="134881" cy="431669"/>
            </a:xfrm>
            <a:custGeom>
              <a:avLst/>
              <a:gdLst/>
              <a:ahLst/>
              <a:cxnLst/>
              <a:rect l="0" t="0" r="0" b="0"/>
              <a:pathLst>
                <a:path w="134881" h="431669">
                  <a:moveTo>
                    <a:pt x="0" y="0"/>
                  </a:moveTo>
                  <a:lnTo>
                    <a:pt x="24047" y="17981"/>
                  </a:lnTo>
                  <a:lnTo>
                    <a:pt x="80699" y="80393"/>
                  </a:lnTo>
                  <a:lnTo>
                    <a:pt x="122832" y="143047"/>
                  </a:lnTo>
                  <a:lnTo>
                    <a:pt x="132711" y="188873"/>
                  </a:lnTo>
                  <a:lnTo>
                    <a:pt x="134880" y="248355"/>
                  </a:lnTo>
                  <a:lnTo>
                    <a:pt x="125256" y="302045"/>
                  </a:lnTo>
                  <a:lnTo>
                    <a:pt x="106313" y="364772"/>
                  </a:lnTo>
                  <a:lnTo>
                    <a:pt x="59250" y="424287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5450743" y="3232248"/>
            <a:ext cx="3211550" cy="558291"/>
            <a:chOff x="5450743" y="3232248"/>
            <a:chExt cx="3211550" cy="558291"/>
          </a:xfrm>
        </p:grpSpPr>
        <p:sp>
          <p:nvSpPr>
            <p:cNvPr id="181" name="Freeform 180"/>
            <p:cNvSpPr/>
            <p:nvPr/>
          </p:nvSpPr>
          <p:spPr>
            <a:xfrm>
              <a:off x="5450743" y="3371915"/>
              <a:ext cx="266232" cy="418624"/>
            </a:xfrm>
            <a:custGeom>
              <a:avLst/>
              <a:gdLst/>
              <a:ahLst/>
              <a:cxnLst/>
              <a:rect l="0" t="0" r="0" b="0"/>
              <a:pathLst>
                <a:path w="266232" h="418624">
                  <a:moveTo>
                    <a:pt x="13547" y="60375"/>
                  </a:moveTo>
                  <a:lnTo>
                    <a:pt x="2369" y="77142"/>
                  </a:lnTo>
                  <a:lnTo>
                    <a:pt x="245" y="78572"/>
                  </a:lnTo>
                  <a:lnTo>
                    <a:pt x="0" y="76016"/>
                  </a:lnTo>
                  <a:lnTo>
                    <a:pt x="4017" y="63817"/>
                  </a:lnTo>
                  <a:lnTo>
                    <a:pt x="32150" y="22917"/>
                  </a:lnTo>
                  <a:lnTo>
                    <a:pt x="58053" y="6642"/>
                  </a:lnTo>
                  <a:lnTo>
                    <a:pt x="93545" y="0"/>
                  </a:lnTo>
                  <a:lnTo>
                    <a:pt x="116952" y="4686"/>
                  </a:lnTo>
                  <a:lnTo>
                    <a:pt x="146741" y="20478"/>
                  </a:lnTo>
                  <a:lnTo>
                    <a:pt x="154985" y="26758"/>
                  </a:lnTo>
                  <a:lnTo>
                    <a:pt x="177767" y="63542"/>
                  </a:lnTo>
                  <a:lnTo>
                    <a:pt x="198020" y="118799"/>
                  </a:lnTo>
                  <a:lnTo>
                    <a:pt x="207286" y="154895"/>
                  </a:lnTo>
                  <a:lnTo>
                    <a:pt x="204241" y="208420"/>
                  </a:lnTo>
                  <a:lnTo>
                    <a:pt x="195980" y="270813"/>
                  </a:lnTo>
                  <a:lnTo>
                    <a:pt x="191213" y="309380"/>
                  </a:lnTo>
                  <a:lnTo>
                    <a:pt x="176023" y="342385"/>
                  </a:lnTo>
                  <a:lnTo>
                    <a:pt x="126096" y="405282"/>
                  </a:lnTo>
                  <a:lnTo>
                    <a:pt x="116656" y="413146"/>
                  </a:lnTo>
                  <a:lnTo>
                    <a:pt x="106853" y="417218"/>
                  </a:lnTo>
                  <a:lnTo>
                    <a:pt x="86602" y="418623"/>
                  </a:lnTo>
                  <a:lnTo>
                    <a:pt x="77458" y="415020"/>
                  </a:lnTo>
                  <a:lnTo>
                    <a:pt x="61059" y="401659"/>
                  </a:lnTo>
                  <a:lnTo>
                    <a:pt x="44262" y="368816"/>
                  </a:lnTo>
                  <a:lnTo>
                    <a:pt x="42016" y="346029"/>
                  </a:lnTo>
                  <a:lnTo>
                    <a:pt x="43054" y="335039"/>
                  </a:lnTo>
                  <a:lnTo>
                    <a:pt x="53567" y="316588"/>
                  </a:lnTo>
                  <a:lnTo>
                    <a:pt x="69939" y="301759"/>
                  </a:lnTo>
                  <a:lnTo>
                    <a:pt x="88913" y="291269"/>
                  </a:lnTo>
                  <a:lnTo>
                    <a:pt x="124915" y="284376"/>
                  </a:lnTo>
                  <a:lnTo>
                    <a:pt x="159629" y="287922"/>
                  </a:lnTo>
                  <a:lnTo>
                    <a:pt x="213415" y="314370"/>
                  </a:lnTo>
                  <a:lnTo>
                    <a:pt x="224001" y="320952"/>
                  </a:lnTo>
                  <a:lnTo>
                    <a:pt x="233399" y="323000"/>
                  </a:lnTo>
                  <a:lnTo>
                    <a:pt x="242003" y="322026"/>
                  </a:lnTo>
                  <a:lnTo>
                    <a:pt x="266231" y="3130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991389" y="3365206"/>
              <a:ext cx="241482" cy="322776"/>
            </a:xfrm>
            <a:custGeom>
              <a:avLst/>
              <a:gdLst/>
              <a:ahLst/>
              <a:cxnLst/>
              <a:rect l="0" t="0" r="0" b="0"/>
              <a:pathLst>
                <a:path w="241482" h="322776">
                  <a:moveTo>
                    <a:pt x="146725" y="24970"/>
                  </a:moveTo>
                  <a:lnTo>
                    <a:pt x="128744" y="9329"/>
                  </a:lnTo>
                  <a:lnTo>
                    <a:pt x="111827" y="1250"/>
                  </a:lnTo>
                  <a:lnTo>
                    <a:pt x="92610" y="0"/>
                  </a:lnTo>
                  <a:lnTo>
                    <a:pt x="73541" y="4513"/>
                  </a:lnTo>
                  <a:lnTo>
                    <a:pt x="57267" y="14318"/>
                  </a:lnTo>
                  <a:lnTo>
                    <a:pt x="34951" y="38581"/>
                  </a:lnTo>
                  <a:lnTo>
                    <a:pt x="10849" y="96880"/>
                  </a:lnTo>
                  <a:lnTo>
                    <a:pt x="2740" y="135964"/>
                  </a:lnTo>
                  <a:lnTo>
                    <a:pt x="0" y="195983"/>
                  </a:lnTo>
                  <a:lnTo>
                    <a:pt x="5115" y="238767"/>
                  </a:lnTo>
                  <a:lnTo>
                    <a:pt x="19628" y="275490"/>
                  </a:lnTo>
                  <a:lnTo>
                    <a:pt x="38746" y="303009"/>
                  </a:lnTo>
                  <a:lnTo>
                    <a:pt x="64818" y="320391"/>
                  </a:lnTo>
                  <a:lnTo>
                    <a:pt x="84585" y="322775"/>
                  </a:lnTo>
                  <a:lnTo>
                    <a:pt x="143568" y="318994"/>
                  </a:lnTo>
                  <a:lnTo>
                    <a:pt x="191335" y="305274"/>
                  </a:lnTo>
                  <a:lnTo>
                    <a:pt x="214514" y="296948"/>
                  </a:lnTo>
                  <a:lnTo>
                    <a:pt x="241481" y="298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485554" y="3432290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23354" y="2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559253" y="3531985"/>
              <a:ext cx="84230" cy="16119"/>
            </a:xfrm>
            <a:custGeom>
              <a:avLst/>
              <a:gdLst/>
              <a:ahLst/>
              <a:cxnLst/>
              <a:rect l="0" t="0" r="0" b="0"/>
              <a:pathLst>
                <a:path w="84230" h="16119">
                  <a:moveTo>
                    <a:pt x="84229" y="5590"/>
                  </a:moveTo>
                  <a:lnTo>
                    <a:pt x="67461" y="0"/>
                  </a:lnTo>
                  <a:lnTo>
                    <a:pt x="60182" y="694"/>
                  </a:lnTo>
                  <a:lnTo>
                    <a:pt x="28569" y="1237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864580" y="3295419"/>
              <a:ext cx="94758" cy="357970"/>
            </a:xfrm>
            <a:custGeom>
              <a:avLst/>
              <a:gdLst/>
              <a:ahLst/>
              <a:cxnLst/>
              <a:rect l="0" t="0" r="0" b="0"/>
              <a:pathLst>
                <a:path w="94758" h="357970">
                  <a:moveTo>
                    <a:pt x="0" y="0"/>
                  </a:moveTo>
                  <a:lnTo>
                    <a:pt x="8333" y="54145"/>
                  </a:lnTo>
                  <a:lnTo>
                    <a:pt x="11893" y="81386"/>
                  </a:lnTo>
                  <a:lnTo>
                    <a:pt x="30122" y="133883"/>
                  </a:lnTo>
                  <a:lnTo>
                    <a:pt x="45334" y="189573"/>
                  </a:lnTo>
                  <a:lnTo>
                    <a:pt x="59605" y="249663"/>
                  </a:lnTo>
                  <a:lnTo>
                    <a:pt x="73688" y="310406"/>
                  </a:lnTo>
                  <a:lnTo>
                    <a:pt x="84225" y="339587"/>
                  </a:lnTo>
                  <a:lnTo>
                    <a:pt x="947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238924" y="3471375"/>
              <a:ext cx="123607" cy="299760"/>
            </a:xfrm>
            <a:custGeom>
              <a:avLst/>
              <a:gdLst/>
              <a:ahLst/>
              <a:cxnLst/>
              <a:rect l="0" t="0" r="0" b="0"/>
              <a:pathLst>
                <a:path w="123607" h="299760">
                  <a:moveTo>
                    <a:pt x="4682" y="45143"/>
                  </a:moveTo>
                  <a:lnTo>
                    <a:pt x="4682" y="103760"/>
                  </a:lnTo>
                  <a:lnTo>
                    <a:pt x="13087" y="157934"/>
                  </a:lnTo>
                  <a:lnTo>
                    <a:pt x="26013" y="213695"/>
                  </a:lnTo>
                  <a:lnTo>
                    <a:pt x="44492" y="275396"/>
                  </a:lnTo>
                  <a:lnTo>
                    <a:pt x="55911" y="297216"/>
                  </a:lnTo>
                  <a:lnTo>
                    <a:pt x="58722" y="299759"/>
                  </a:lnTo>
                  <a:lnTo>
                    <a:pt x="59425" y="296776"/>
                  </a:lnTo>
                  <a:lnTo>
                    <a:pt x="46056" y="241048"/>
                  </a:lnTo>
                  <a:lnTo>
                    <a:pt x="29151" y="181685"/>
                  </a:lnTo>
                  <a:lnTo>
                    <a:pt x="11688" y="120417"/>
                  </a:lnTo>
                  <a:lnTo>
                    <a:pt x="0" y="69804"/>
                  </a:lnTo>
                  <a:lnTo>
                    <a:pt x="1821" y="46745"/>
                  </a:lnTo>
                  <a:lnTo>
                    <a:pt x="12769" y="27917"/>
                  </a:lnTo>
                  <a:lnTo>
                    <a:pt x="29333" y="12920"/>
                  </a:lnTo>
                  <a:lnTo>
                    <a:pt x="48393" y="2356"/>
                  </a:lnTo>
                  <a:lnTo>
                    <a:pt x="68564" y="0"/>
                  </a:lnTo>
                  <a:lnTo>
                    <a:pt x="88055" y="4022"/>
                  </a:lnTo>
                  <a:lnTo>
                    <a:pt x="104518" y="13609"/>
                  </a:lnTo>
                  <a:lnTo>
                    <a:pt x="116514" y="28788"/>
                  </a:lnTo>
                  <a:lnTo>
                    <a:pt x="121351" y="37749"/>
                  </a:lnTo>
                  <a:lnTo>
                    <a:pt x="123606" y="57065"/>
                  </a:lnTo>
                  <a:lnTo>
                    <a:pt x="119538" y="77347"/>
                  </a:lnTo>
                  <a:lnTo>
                    <a:pt x="109931" y="98061"/>
                  </a:lnTo>
                  <a:lnTo>
                    <a:pt x="57325" y="150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464704" y="3474404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3120" y="54144"/>
                  </a:lnTo>
                  <a:lnTo>
                    <a:pt x="17959" y="112285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454176" y="3411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559461" y="3463414"/>
              <a:ext cx="157928" cy="138525"/>
            </a:xfrm>
            <a:custGeom>
              <a:avLst/>
              <a:gdLst/>
              <a:ahLst/>
              <a:cxnLst/>
              <a:rect l="0" t="0" r="0" b="0"/>
              <a:pathLst>
                <a:path w="157928" h="138525">
                  <a:moveTo>
                    <a:pt x="0" y="21518"/>
                  </a:moveTo>
                  <a:lnTo>
                    <a:pt x="3119" y="64210"/>
                  </a:lnTo>
                  <a:lnTo>
                    <a:pt x="21331" y="126854"/>
                  </a:lnTo>
                  <a:lnTo>
                    <a:pt x="24748" y="137366"/>
                  </a:lnTo>
                  <a:lnTo>
                    <a:pt x="25858" y="138524"/>
                  </a:lnTo>
                  <a:lnTo>
                    <a:pt x="14396" y="83008"/>
                  </a:lnTo>
                  <a:lnTo>
                    <a:pt x="12845" y="45717"/>
                  </a:lnTo>
                  <a:lnTo>
                    <a:pt x="16627" y="22915"/>
                  </a:lnTo>
                  <a:lnTo>
                    <a:pt x="21613" y="14260"/>
                  </a:lnTo>
                  <a:lnTo>
                    <a:pt x="36512" y="1525"/>
                  </a:lnTo>
                  <a:lnTo>
                    <a:pt x="44229" y="0"/>
                  </a:lnTo>
                  <a:lnTo>
                    <a:pt x="51712" y="1324"/>
                  </a:lnTo>
                  <a:lnTo>
                    <a:pt x="66267" y="9034"/>
                  </a:lnTo>
                  <a:lnTo>
                    <a:pt x="87615" y="27698"/>
                  </a:lnTo>
                  <a:lnTo>
                    <a:pt x="128671" y="79166"/>
                  </a:lnTo>
                  <a:lnTo>
                    <a:pt x="146472" y="116007"/>
                  </a:lnTo>
                  <a:lnTo>
                    <a:pt x="157927" y="1268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774970" y="3274362"/>
              <a:ext cx="68761" cy="347442"/>
            </a:xfrm>
            <a:custGeom>
              <a:avLst/>
              <a:gdLst/>
              <a:ahLst/>
              <a:cxnLst/>
              <a:rect l="0" t="0" r="0" b="0"/>
              <a:pathLst>
                <a:path w="68761" h="347442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4" y="133672"/>
                  </a:lnTo>
                  <a:lnTo>
                    <a:pt x="23488" y="185589"/>
                  </a:lnTo>
                  <a:lnTo>
                    <a:pt x="40730" y="247228"/>
                  </a:lnTo>
                  <a:lnTo>
                    <a:pt x="47495" y="300956"/>
                  </a:lnTo>
                  <a:lnTo>
                    <a:pt x="55700" y="332108"/>
                  </a:lnTo>
                  <a:lnTo>
                    <a:pt x="6876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780559" y="3442818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141810" y="16768"/>
                  </a:lnTo>
                  <a:lnTo>
                    <a:pt x="135484" y="21707"/>
                  </a:lnTo>
                  <a:lnTo>
                    <a:pt x="73732" y="39124"/>
                  </a:lnTo>
                  <a:lnTo>
                    <a:pt x="14041" y="5853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119974" y="3232248"/>
              <a:ext cx="123840" cy="400084"/>
            </a:xfrm>
            <a:custGeom>
              <a:avLst/>
              <a:gdLst/>
              <a:ahLst/>
              <a:cxnLst/>
              <a:rect l="0" t="0" r="0" b="0"/>
              <a:pathLst>
                <a:path w="123840" h="400084">
                  <a:moveTo>
                    <a:pt x="71197" y="0"/>
                  </a:moveTo>
                  <a:lnTo>
                    <a:pt x="50953" y="43963"/>
                  </a:lnTo>
                  <a:lnTo>
                    <a:pt x="27381" y="78528"/>
                  </a:lnTo>
                  <a:lnTo>
                    <a:pt x="14127" y="135889"/>
                  </a:lnTo>
                  <a:lnTo>
                    <a:pt x="1996" y="187196"/>
                  </a:lnTo>
                  <a:lnTo>
                    <a:pt x="0" y="227301"/>
                  </a:lnTo>
                  <a:lnTo>
                    <a:pt x="12327" y="283700"/>
                  </a:lnTo>
                  <a:lnTo>
                    <a:pt x="26900" y="325101"/>
                  </a:lnTo>
                  <a:lnTo>
                    <a:pt x="57796" y="364357"/>
                  </a:lnTo>
                  <a:lnTo>
                    <a:pt x="83994" y="385858"/>
                  </a:lnTo>
                  <a:lnTo>
                    <a:pt x="100671" y="393761"/>
                  </a:lnTo>
                  <a:lnTo>
                    <a:pt x="123839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306984" y="3346997"/>
              <a:ext cx="138482" cy="269644"/>
            </a:xfrm>
            <a:custGeom>
              <a:avLst/>
              <a:gdLst/>
              <a:ahLst/>
              <a:cxnLst/>
              <a:rect l="0" t="0" r="0" b="0"/>
              <a:pathLst>
                <a:path w="138482" h="269644">
                  <a:moveTo>
                    <a:pt x="0" y="148464"/>
                  </a:moveTo>
                  <a:lnTo>
                    <a:pt x="14655" y="207081"/>
                  </a:lnTo>
                  <a:lnTo>
                    <a:pt x="36604" y="251679"/>
                  </a:lnTo>
                  <a:lnTo>
                    <a:pt x="49804" y="268817"/>
                  </a:lnTo>
                  <a:lnTo>
                    <a:pt x="53090" y="269643"/>
                  </a:lnTo>
                  <a:lnTo>
                    <a:pt x="54111" y="265515"/>
                  </a:lnTo>
                  <a:lnTo>
                    <a:pt x="44431" y="220940"/>
                  </a:lnTo>
                  <a:lnTo>
                    <a:pt x="24462" y="158885"/>
                  </a:lnTo>
                  <a:lnTo>
                    <a:pt x="7006" y="106336"/>
                  </a:lnTo>
                  <a:lnTo>
                    <a:pt x="1384" y="55828"/>
                  </a:lnTo>
                  <a:lnTo>
                    <a:pt x="615" y="28523"/>
                  </a:lnTo>
                  <a:lnTo>
                    <a:pt x="3919" y="18201"/>
                  </a:lnTo>
                  <a:lnTo>
                    <a:pt x="9632" y="10149"/>
                  </a:lnTo>
                  <a:lnTo>
                    <a:pt x="16949" y="3612"/>
                  </a:lnTo>
                  <a:lnTo>
                    <a:pt x="25338" y="423"/>
                  </a:lnTo>
                  <a:lnTo>
                    <a:pt x="44017" y="0"/>
                  </a:lnTo>
                  <a:lnTo>
                    <a:pt x="60898" y="6830"/>
                  </a:lnTo>
                  <a:lnTo>
                    <a:pt x="104033" y="38089"/>
                  </a:lnTo>
                  <a:lnTo>
                    <a:pt x="134352" y="86009"/>
                  </a:lnTo>
                  <a:lnTo>
                    <a:pt x="138481" y="106668"/>
                  </a:lnTo>
                  <a:lnTo>
                    <a:pt x="137944" y="117090"/>
                  </a:lnTo>
                  <a:lnTo>
                    <a:pt x="134077" y="126378"/>
                  </a:lnTo>
                  <a:lnTo>
                    <a:pt x="98592" y="165414"/>
                  </a:lnTo>
                  <a:lnTo>
                    <a:pt x="71716" y="186891"/>
                  </a:lnTo>
                  <a:lnTo>
                    <a:pt x="63019" y="189290"/>
                  </a:lnTo>
                  <a:lnTo>
                    <a:pt x="54880" y="188549"/>
                  </a:lnTo>
                  <a:lnTo>
                    <a:pt x="41938" y="182657"/>
                  </a:lnTo>
                  <a:lnTo>
                    <a:pt x="31586" y="169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475440" y="3349752"/>
              <a:ext cx="186853" cy="419451"/>
            </a:xfrm>
            <a:custGeom>
              <a:avLst/>
              <a:gdLst/>
              <a:ahLst/>
              <a:cxnLst/>
              <a:rect l="0" t="0" r="0" b="0"/>
              <a:pathLst>
                <a:path w="186853" h="419451">
                  <a:moveTo>
                    <a:pt x="0" y="19367"/>
                  </a:moveTo>
                  <a:lnTo>
                    <a:pt x="5590" y="2599"/>
                  </a:lnTo>
                  <a:lnTo>
                    <a:pt x="9576" y="0"/>
                  </a:lnTo>
                  <a:lnTo>
                    <a:pt x="14573" y="606"/>
                  </a:lnTo>
                  <a:lnTo>
                    <a:pt x="20244" y="3350"/>
                  </a:lnTo>
                  <a:lnTo>
                    <a:pt x="76924" y="61164"/>
                  </a:lnTo>
                  <a:lnTo>
                    <a:pt x="103121" y="85563"/>
                  </a:lnTo>
                  <a:lnTo>
                    <a:pt x="122581" y="115020"/>
                  </a:lnTo>
                  <a:lnTo>
                    <a:pt x="151800" y="168054"/>
                  </a:lnTo>
                  <a:lnTo>
                    <a:pt x="176041" y="220356"/>
                  </a:lnTo>
                  <a:lnTo>
                    <a:pt x="186852" y="275748"/>
                  </a:lnTo>
                  <a:lnTo>
                    <a:pt x="183136" y="312141"/>
                  </a:lnTo>
                  <a:lnTo>
                    <a:pt x="156626" y="366540"/>
                  </a:lnTo>
                  <a:lnTo>
                    <a:pt x="126342" y="4194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5527461" y="4032414"/>
            <a:ext cx="1989887" cy="517641"/>
            <a:chOff x="5527461" y="4032414"/>
            <a:chExt cx="1989887" cy="517641"/>
          </a:xfrm>
        </p:grpSpPr>
        <p:sp>
          <p:nvSpPr>
            <p:cNvPr id="196" name="Freeform 195"/>
            <p:cNvSpPr/>
            <p:nvPr/>
          </p:nvSpPr>
          <p:spPr>
            <a:xfrm>
              <a:off x="5527461" y="4071223"/>
              <a:ext cx="263213" cy="432212"/>
            </a:xfrm>
            <a:custGeom>
              <a:avLst/>
              <a:gdLst/>
              <a:ahLst/>
              <a:cxnLst/>
              <a:rect l="0" t="0" r="0" b="0"/>
              <a:pathLst>
                <a:path w="263213" h="432212">
                  <a:moveTo>
                    <a:pt x="0" y="108590"/>
                  </a:moveTo>
                  <a:lnTo>
                    <a:pt x="20243" y="64628"/>
                  </a:lnTo>
                  <a:lnTo>
                    <a:pt x="59898" y="17797"/>
                  </a:lnTo>
                  <a:lnTo>
                    <a:pt x="86378" y="2010"/>
                  </a:lnTo>
                  <a:lnTo>
                    <a:pt x="106240" y="0"/>
                  </a:lnTo>
                  <a:lnTo>
                    <a:pt x="125597" y="4176"/>
                  </a:lnTo>
                  <a:lnTo>
                    <a:pt x="157087" y="25921"/>
                  </a:lnTo>
                  <a:lnTo>
                    <a:pt x="185837" y="58335"/>
                  </a:lnTo>
                  <a:lnTo>
                    <a:pt x="201422" y="88240"/>
                  </a:lnTo>
                  <a:lnTo>
                    <a:pt x="212485" y="148602"/>
                  </a:lnTo>
                  <a:lnTo>
                    <a:pt x="216100" y="173167"/>
                  </a:lnTo>
                  <a:lnTo>
                    <a:pt x="212009" y="233477"/>
                  </a:lnTo>
                  <a:lnTo>
                    <a:pt x="205265" y="285207"/>
                  </a:lnTo>
                  <a:lnTo>
                    <a:pt x="180943" y="348239"/>
                  </a:lnTo>
                  <a:lnTo>
                    <a:pt x="165917" y="378469"/>
                  </a:lnTo>
                  <a:lnTo>
                    <a:pt x="139878" y="409644"/>
                  </a:lnTo>
                  <a:lnTo>
                    <a:pt x="113585" y="425649"/>
                  </a:lnTo>
                  <a:lnTo>
                    <a:pt x="77979" y="432211"/>
                  </a:lnTo>
                  <a:lnTo>
                    <a:pt x="57663" y="427507"/>
                  </a:lnTo>
                  <a:lnTo>
                    <a:pt x="48971" y="422977"/>
                  </a:lnTo>
                  <a:lnTo>
                    <a:pt x="36193" y="405465"/>
                  </a:lnTo>
                  <a:lnTo>
                    <a:pt x="31147" y="394244"/>
                  </a:lnTo>
                  <a:lnTo>
                    <a:pt x="28661" y="366179"/>
                  </a:lnTo>
                  <a:lnTo>
                    <a:pt x="32625" y="336548"/>
                  </a:lnTo>
                  <a:lnTo>
                    <a:pt x="42186" y="311680"/>
                  </a:lnTo>
                  <a:lnTo>
                    <a:pt x="57354" y="295169"/>
                  </a:lnTo>
                  <a:lnTo>
                    <a:pt x="66312" y="289127"/>
                  </a:lnTo>
                  <a:lnTo>
                    <a:pt x="88743" y="285535"/>
                  </a:lnTo>
                  <a:lnTo>
                    <a:pt x="147777" y="294542"/>
                  </a:lnTo>
                  <a:lnTo>
                    <a:pt x="209002" y="303223"/>
                  </a:lnTo>
                  <a:lnTo>
                    <a:pt x="263212" y="3086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106528" y="4109950"/>
              <a:ext cx="133914" cy="318998"/>
            </a:xfrm>
            <a:custGeom>
              <a:avLst/>
              <a:gdLst/>
              <a:ahLst/>
              <a:cxnLst/>
              <a:rect l="0" t="0" r="0" b="0"/>
              <a:pathLst>
                <a:path w="133914" h="318998">
                  <a:moveTo>
                    <a:pt x="0" y="101449"/>
                  </a:moveTo>
                  <a:lnTo>
                    <a:pt x="17959" y="157663"/>
                  </a:lnTo>
                  <a:lnTo>
                    <a:pt x="31667" y="216235"/>
                  </a:lnTo>
                  <a:lnTo>
                    <a:pt x="45640" y="273211"/>
                  </a:lnTo>
                  <a:lnTo>
                    <a:pt x="51260" y="318997"/>
                  </a:lnTo>
                  <a:lnTo>
                    <a:pt x="52028" y="307321"/>
                  </a:lnTo>
                  <a:lnTo>
                    <a:pt x="41109" y="250424"/>
                  </a:lnTo>
                  <a:lnTo>
                    <a:pt x="24434" y="189177"/>
                  </a:lnTo>
                  <a:lnTo>
                    <a:pt x="10502" y="138015"/>
                  </a:lnTo>
                  <a:lnTo>
                    <a:pt x="2075" y="77866"/>
                  </a:lnTo>
                  <a:lnTo>
                    <a:pt x="6204" y="35060"/>
                  </a:lnTo>
                  <a:lnTo>
                    <a:pt x="17965" y="13061"/>
                  </a:lnTo>
                  <a:lnTo>
                    <a:pt x="26015" y="3919"/>
                  </a:lnTo>
                  <a:lnTo>
                    <a:pt x="33721" y="164"/>
                  </a:lnTo>
                  <a:lnTo>
                    <a:pt x="41198" y="0"/>
                  </a:lnTo>
                  <a:lnTo>
                    <a:pt x="100814" y="20677"/>
                  </a:lnTo>
                  <a:lnTo>
                    <a:pt x="116166" y="33964"/>
                  </a:lnTo>
                  <a:lnTo>
                    <a:pt x="126889" y="51569"/>
                  </a:lnTo>
                  <a:lnTo>
                    <a:pt x="133913" y="86799"/>
                  </a:lnTo>
                  <a:lnTo>
                    <a:pt x="129317" y="107026"/>
                  </a:lnTo>
                  <a:lnTo>
                    <a:pt x="118305" y="123815"/>
                  </a:lnTo>
                  <a:lnTo>
                    <a:pt x="63171" y="1646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548725" y="4169285"/>
              <a:ext cx="84229" cy="52643"/>
            </a:xfrm>
            <a:custGeom>
              <a:avLst/>
              <a:gdLst/>
              <a:ahLst/>
              <a:cxnLst/>
              <a:rect l="0" t="0" r="0" b="0"/>
              <a:pathLst>
                <a:path w="84229" h="52643">
                  <a:moveTo>
                    <a:pt x="84228" y="0"/>
                  </a:moveTo>
                  <a:lnTo>
                    <a:pt x="78639" y="16768"/>
                  </a:lnTo>
                  <a:lnTo>
                    <a:pt x="72313" y="21707"/>
                  </a:lnTo>
                  <a:lnTo>
                    <a:pt x="9380" y="476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601368" y="4289488"/>
              <a:ext cx="105286" cy="27197"/>
            </a:xfrm>
            <a:custGeom>
              <a:avLst/>
              <a:gdLst/>
              <a:ahLst/>
              <a:cxnLst/>
              <a:rect l="0" t="0" r="0" b="0"/>
              <a:pathLst>
                <a:path w="105286" h="27197">
                  <a:moveTo>
                    <a:pt x="105285" y="27196"/>
                  </a:moveTo>
                  <a:lnTo>
                    <a:pt x="94107" y="10428"/>
                  </a:lnTo>
                  <a:lnTo>
                    <a:pt x="86134" y="5489"/>
                  </a:lnTo>
                  <a:lnTo>
                    <a:pt x="64798" y="0"/>
                  </a:lnTo>
                  <a:lnTo>
                    <a:pt x="42837" y="3801"/>
                  </a:lnTo>
                  <a:lnTo>
                    <a:pt x="23717" y="9779"/>
                  </a:lnTo>
                  <a:lnTo>
                    <a:pt x="0" y="61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887833" y="4032414"/>
              <a:ext cx="39919" cy="326385"/>
            </a:xfrm>
            <a:custGeom>
              <a:avLst/>
              <a:gdLst/>
              <a:ahLst/>
              <a:cxnLst/>
              <a:rect l="0" t="0" r="0" b="0"/>
              <a:pathLst>
                <a:path w="39919" h="326385">
                  <a:moveTo>
                    <a:pt x="8332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5848" y="135737"/>
                  </a:lnTo>
                  <a:lnTo>
                    <a:pt x="29488" y="198084"/>
                  </a:lnTo>
                  <a:lnTo>
                    <a:pt x="37858" y="255807"/>
                  </a:lnTo>
                  <a:lnTo>
                    <a:pt x="39647" y="313855"/>
                  </a:lnTo>
                  <a:lnTo>
                    <a:pt x="39918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208869" y="4250828"/>
              <a:ext cx="234779" cy="299227"/>
            </a:xfrm>
            <a:custGeom>
              <a:avLst/>
              <a:gdLst/>
              <a:ahLst/>
              <a:cxnLst/>
              <a:rect l="0" t="0" r="0" b="0"/>
              <a:pathLst>
                <a:path w="234779" h="299227">
                  <a:moveTo>
                    <a:pt x="87380" y="65856"/>
                  </a:moveTo>
                  <a:lnTo>
                    <a:pt x="92969" y="49088"/>
                  </a:lnTo>
                  <a:lnTo>
                    <a:pt x="92593" y="31497"/>
                  </a:lnTo>
                  <a:lnTo>
                    <a:pt x="90855" y="21893"/>
                  </a:lnTo>
                  <a:lnTo>
                    <a:pt x="86188" y="14320"/>
                  </a:lnTo>
                  <a:lnTo>
                    <a:pt x="71642" y="2787"/>
                  </a:lnTo>
                  <a:lnTo>
                    <a:pt x="53479" y="0"/>
                  </a:lnTo>
                  <a:lnTo>
                    <a:pt x="43722" y="895"/>
                  </a:lnTo>
                  <a:lnTo>
                    <a:pt x="26642" y="8129"/>
                  </a:lnTo>
                  <a:lnTo>
                    <a:pt x="18812" y="13333"/>
                  </a:lnTo>
                  <a:lnTo>
                    <a:pt x="6992" y="28474"/>
                  </a:lnTo>
                  <a:lnTo>
                    <a:pt x="2202" y="37425"/>
                  </a:lnTo>
                  <a:lnTo>
                    <a:pt x="0" y="59849"/>
                  </a:lnTo>
                  <a:lnTo>
                    <a:pt x="4090" y="83073"/>
                  </a:lnTo>
                  <a:lnTo>
                    <a:pt x="13707" y="101194"/>
                  </a:lnTo>
                  <a:lnTo>
                    <a:pt x="28900" y="113927"/>
                  </a:lnTo>
                  <a:lnTo>
                    <a:pt x="37864" y="118960"/>
                  </a:lnTo>
                  <a:lnTo>
                    <a:pt x="46181" y="119976"/>
                  </a:lnTo>
                  <a:lnTo>
                    <a:pt x="61660" y="114865"/>
                  </a:lnTo>
                  <a:lnTo>
                    <a:pt x="89118" y="98834"/>
                  </a:lnTo>
                  <a:lnTo>
                    <a:pt x="95558" y="99540"/>
                  </a:lnTo>
                  <a:lnTo>
                    <a:pt x="99850" y="104690"/>
                  </a:lnTo>
                  <a:lnTo>
                    <a:pt x="104621" y="122889"/>
                  </a:lnTo>
                  <a:lnTo>
                    <a:pt x="113523" y="180630"/>
                  </a:lnTo>
                  <a:lnTo>
                    <a:pt x="119059" y="238049"/>
                  </a:lnTo>
                  <a:lnTo>
                    <a:pt x="133478" y="296588"/>
                  </a:lnTo>
                  <a:lnTo>
                    <a:pt x="135659" y="299226"/>
                  </a:lnTo>
                  <a:lnTo>
                    <a:pt x="137113" y="296305"/>
                  </a:lnTo>
                  <a:lnTo>
                    <a:pt x="145037" y="263585"/>
                  </a:lnTo>
                  <a:lnTo>
                    <a:pt x="150384" y="256167"/>
                  </a:lnTo>
                  <a:lnTo>
                    <a:pt x="165684" y="244805"/>
                  </a:lnTo>
                  <a:lnTo>
                    <a:pt x="227795" y="208176"/>
                  </a:lnTo>
                  <a:lnTo>
                    <a:pt x="234778" y="20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391005" y="4053471"/>
              <a:ext cx="63172" cy="273742"/>
            </a:xfrm>
            <a:custGeom>
              <a:avLst/>
              <a:gdLst/>
              <a:ahLst/>
              <a:cxnLst/>
              <a:rect l="0" t="0" r="0" b="0"/>
              <a:pathLst>
                <a:path w="63172" h="273742">
                  <a:moveTo>
                    <a:pt x="0" y="0"/>
                  </a:moveTo>
                  <a:lnTo>
                    <a:pt x="5590" y="58617"/>
                  </a:lnTo>
                  <a:lnTo>
                    <a:pt x="21331" y="118334"/>
                  </a:lnTo>
                  <a:lnTo>
                    <a:pt x="38641" y="177930"/>
                  </a:lnTo>
                  <a:lnTo>
                    <a:pt x="58495" y="240894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369948" y="4190342"/>
              <a:ext cx="147400" cy="24557"/>
            </a:xfrm>
            <a:custGeom>
              <a:avLst/>
              <a:gdLst/>
              <a:ahLst/>
              <a:cxnLst/>
              <a:rect l="0" t="0" r="0" b="0"/>
              <a:pathLst>
                <a:path w="147400" h="24557">
                  <a:moveTo>
                    <a:pt x="147399" y="0"/>
                  </a:moveTo>
                  <a:lnTo>
                    <a:pt x="136220" y="11178"/>
                  </a:lnTo>
                  <a:lnTo>
                    <a:pt x="129419" y="13301"/>
                  </a:lnTo>
                  <a:lnTo>
                    <a:pt x="73045" y="16991"/>
                  </a:lnTo>
                  <a:lnTo>
                    <a:pt x="43090" y="15303"/>
                  </a:lnTo>
                  <a:lnTo>
                    <a:pt x="20046" y="24551"/>
                  </a:lnTo>
                  <a:lnTo>
                    <a:pt x="14534" y="245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5426929" y="4716767"/>
            <a:ext cx="2501030" cy="670024"/>
            <a:chOff x="5426929" y="4716767"/>
            <a:chExt cx="2501030" cy="670024"/>
          </a:xfrm>
        </p:grpSpPr>
        <p:sp>
          <p:nvSpPr>
            <p:cNvPr id="205" name="Freeform 204"/>
            <p:cNvSpPr/>
            <p:nvPr/>
          </p:nvSpPr>
          <p:spPr>
            <a:xfrm>
              <a:off x="5727502" y="4727295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62570"/>
                  </a:lnTo>
                  <a:lnTo>
                    <a:pt x="0" y="207954"/>
                  </a:lnTo>
                  <a:lnTo>
                    <a:pt x="0" y="251522"/>
                  </a:lnTo>
                  <a:lnTo>
                    <a:pt x="0" y="309921"/>
                  </a:lnTo>
                  <a:lnTo>
                    <a:pt x="0" y="37248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426929" y="4769409"/>
              <a:ext cx="290046" cy="287465"/>
            </a:xfrm>
            <a:custGeom>
              <a:avLst/>
              <a:gdLst/>
              <a:ahLst/>
              <a:cxnLst/>
              <a:rect l="0" t="0" r="0" b="0"/>
              <a:pathLst>
                <a:path w="290046" h="287465">
                  <a:moveTo>
                    <a:pt x="290045" y="178985"/>
                  </a:moveTo>
                  <a:lnTo>
                    <a:pt x="246082" y="202704"/>
                  </a:lnTo>
                  <a:lnTo>
                    <a:pt x="183592" y="224106"/>
                  </a:lnTo>
                  <a:lnTo>
                    <a:pt x="128377" y="244179"/>
                  </a:lnTo>
                  <a:lnTo>
                    <a:pt x="68079" y="275657"/>
                  </a:lnTo>
                  <a:lnTo>
                    <a:pt x="37104" y="287307"/>
                  </a:lnTo>
                  <a:lnTo>
                    <a:pt x="27831" y="287464"/>
                  </a:lnTo>
                  <a:lnTo>
                    <a:pt x="11289" y="281400"/>
                  </a:lnTo>
                  <a:lnTo>
                    <a:pt x="5941" y="272998"/>
                  </a:lnTo>
                  <a:lnTo>
                    <a:pt x="0" y="248064"/>
                  </a:lnTo>
                  <a:lnTo>
                    <a:pt x="2245" y="212321"/>
                  </a:lnTo>
                  <a:lnTo>
                    <a:pt x="25096" y="155039"/>
                  </a:lnTo>
                  <a:lnTo>
                    <a:pt x="44151" y="95763"/>
                  </a:lnTo>
                  <a:lnTo>
                    <a:pt x="61897" y="36657"/>
                  </a:lnTo>
                  <a:lnTo>
                    <a:pt x="689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972401" y="4966116"/>
              <a:ext cx="281527" cy="387179"/>
            </a:xfrm>
            <a:custGeom>
              <a:avLst/>
              <a:gdLst/>
              <a:ahLst/>
              <a:cxnLst/>
              <a:rect l="0" t="0" r="0" b="0"/>
              <a:pathLst>
                <a:path w="281527" h="387179">
                  <a:moveTo>
                    <a:pt x="144656" y="55977"/>
                  </a:moveTo>
                  <a:lnTo>
                    <a:pt x="135081" y="31930"/>
                  </a:lnTo>
                  <a:lnTo>
                    <a:pt x="124412" y="17604"/>
                  </a:lnTo>
                  <a:lnTo>
                    <a:pt x="99664" y="1973"/>
                  </a:lnTo>
                  <a:lnTo>
                    <a:pt x="80205" y="0"/>
                  </a:lnTo>
                  <a:lnTo>
                    <a:pt x="61029" y="4192"/>
                  </a:lnTo>
                  <a:lnTo>
                    <a:pt x="44708" y="13854"/>
                  </a:lnTo>
                  <a:lnTo>
                    <a:pt x="22365" y="38037"/>
                  </a:lnTo>
                  <a:lnTo>
                    <a:pt x="6516" y="67429"/>
                  </a:lnTo>
                  <a:lnTo>
                    <a:pt x="0" y="103954"/>
                  </a:lnTo>
                  <a:lnTo>
                    <a:pt x="4715" y="124483"/>
                  </a:lnTo>
                  <a:lnTo>
                    <a:pt x="9248" y="133233"/>
                  </a:lnTo>
                  <a:lnTo>
                    <a:pt x="26763" y="146075"/>
                  </a:lnTo>
                  <a:lnTo>
                    <a:pt x="37985" y="151137"/>
                  </a:lnTo>
                  <a:lnTo>
                    <a:pt x="59812" y="153643"/>
                  </a:lnTo>
                  <a:lnTo>
                    <a:pt x="81211" y="149687"/>
                  </a:lnTo>
                  <a:lnTo>
                    <a:pt x="111819" y="134306"/>
                  </a:lnTo>
                  <a:lnTo>
                    <a:pt x="128502" y="121595"/>
                  </a:lnTo>
                  <a:lnTo>
                    <a:pt x="135056" y="120780"/>
                  </a:lnTo>
                  <a:lnTo>
                    <a:pt x="140596" y="123745"/>
                  </a:lnTo>
                  <a:lnTo>
                    <a:pt x="145459" y="129232"/>
                  </a:lnTo>
                  <a:lnTo>
                    <a:pt x="147742" y="147806"/>
                  </a:lnTo>
                  <a:lnTo>
                    <a:pt x="145265" y="197858"/>
                  </a:lnTo>
                  <a:lnTo>
                    <a:pt x="145946" y="260041"/>
                  </a:lnTo>
                  <a:lnTo>
                    <a:pt x="153013" y="318598"/>
                  </a:lnTo>
                  <a:lnTo>
                    <a:pt x="154756" y="380814"/>
                  </a:lnTo>
                  <a:lnTo>
                    <a:pt x="156068" y="387178"/>
                  </a:lnTo>
                  <a:lnTo>
                    <a:pt x="158113" y="386742"/>
                  </a:lnTo>
                  <a:lnTo>
                    <a:pt x="179922" y="328742"/>
                  </a:lnTo>
                  <a:lnTo>
                    <a:pt x="193085" y="314466"/>
                  </a:lnTo>
                  <a:lnTo>
                    <a:pt x="223346" y="299852"/>
                  </a:lnTo>
                  <a:lnTo>
                    <a:pt x="281526" y="287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258393" y="4769409"/>
              <a:ext cx="27121" cy="400084"/>
            </a:xfrm>
            <a:custGeom>
              <a:avLst/>
              <a:gdLst/>
              <a:ahLst/>
              <a:cxnLst/>
              <a:rect l="0" t="0" r="0" b="0"/>
              <a:pathLst>
                <a:path w="27121" h="400084">
                  <a:moveTo>
                    <a:pt x="27120" y="0"/>
                  </a:moveTo>
                  <a:lnTo>
                    <a:pt x="10331" y="63450"/>
                  </a:lnTo>
                  <a:lnTo>
                    <a:pt x="7328" y="112127"/>
                  </a:lnTo>
                  <a:lnTo>
                    <a:pt x="6438" y="170483"/>
                  </a:lnTo>
                  <a:lnTo>
                    <a:pt x="6174" y="231058"/>
                  </a:lnTo>
                  <a:lnTo>
                    <a:pt x="6096" y="285401"/>
                  </a:lnTo>
                  <a:lnTo>
                    <a:pt x="4902" y="332828"/>
                  </a:lnTo>
                  <a:lnTo>
                    <a:pt x="0" y="377556"/>
                  </a:lnTo>
                  <a:lnTo>
                    <a:pt x="606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148642" y="4938385"/>
              <a:ext cx="221100" cy="20538"/>
            </a:xfrm>
            <a:custGeom>
              <a:avLst/>
              <a:gdLst/>
              <a:ahLst/>
              <a:cxnLst/>
              <a:rect l="0" t="0" r="0" b="0"/>
              <a:pathLst>
                <a:path w="221100" h="20538">
                  <a:moveTo>
                    <a:pt x="221099" y="20537"/>
                  </a:moveTo>
                  <a:lnTo>
                    <a:pt x="215510" y="3769"/>
                  </a:lnTo>
                  <a:lnTo>
                    <a:pt x="208014" y="0"/>
                  </a:lnTo>
                  <a:lnTo>
                    <a:pt x="169518" y="284"/>
                  </a:lnTo>
                  <a:lnTo>
                    <a:pt x="107228" y="7741"/>
                  </a:lnTo>
                  <a:lnTo>
                    <a:pt x="49517" y="9561"/>
                  </a:lnTo>
                  <a:lnTo>
                    <a:pt x="0" y="100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611896" y="4937865"/>
              <a:ext cx="147400" cy="13303"/>
            </a:xfrm>
            <a:custGeom>
              <a:avLst/>
              <a:gdLst/>
              <a:ahLst/>
              <a:cxnLst/>
              <a:rect l="0" t="0" r="0" b="0"/>
              <a:pathLst>
                <a:path w="147400" h="13303">
                  <a:moveTo>
                    <a:pt x="147399" y="0"/>
                  </a:moveTo>
                  <a:lnTo>
                    <a:pt x="136221" y="11179"/>
                  </a:lnTo>
                  <a:lnTo>
                    <a:pt x="129418" y="13302"/>
                  </a:lnTo>
                  <a:lnTo>
                    <a:pt x="77657" y="11125"/>
                  </a:lnTo>
                  <a:lnTo>
                    <a:pt x="27471" y="94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643482" y="5022093"/>
              <a:ext cx="115814" cy="27196"/>
            </a:xfrm>
            <a:custGeom>
              <a:avLst/>
              <a:gdLst/>
              <a:ahLst/>
              <a:cxnLst/>
              <a:rect l="0" t="0" r="0" b="0"/>
              <a:pathLst>
                <a:path w="115814" h="27196">
                  <a:moveTo>
                    <a:pt x="115813" y="0"/>
                  </a:moveTo>
                  <a:lnTo>
                    <a:pt x="110224" y="16768"/>
                  </a:lnTo>
                  <a:lnTo>
                    <a:pt x="103898" y="21707"/>
                  </a:lnTo>
                  <a:lnTo>
                    <a:pt x="84391" y="27195"/>
                  </a:lnTo>
                  <a:lnTo>
                    <a:pt x="52691" y="246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043565" y="4779938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31585" y="0"/>
                  </a:moveTo>
                  <a:lnTo>
                    <a:pt x="24350" y="27556"/>
                  </a:lnTo>
                  <a:lnTo>
                    <a:pt x="18587" y="90017"/>
                  </a:lnTo>
                  <a:lnTo>
                    <a:pt x="12916" y="145994"/>
                  </a:lnTo>
                  <a:lnTo>
                    <a:pt x="11236" y="202744"/>
                  </a:lnTo>
                  <a:lnTo>
                    <a:pt x="7618" y="260893"/>
                  </a:lnTo>
                  <a:lnTo>
                    <a:pt x="2257" y="312048"/>
                  </a:lnTo>
                  <a:lnTo>
                    <a:pt x="669" y="35372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317306" y="4948068"/>
              <a:ext cx="220184" cy="438723"/>
            </a:xfrm>
            <a:custGeom>
              <a:avLst/>
              <a:gdLst/>
              <a:ahLst/>
              <a:cxnLst/>
              <a:rect l="0" t="0" r="0" b="0"/>
              <a:pathLst>
                <a:path w="220184" h="438723">
                  <a:moveTo>
                    <a:pt x="189513" y="74025"/>
                  </a:moveTo>
                  <a:lnTo>
                    <a:pt x="195102" y="57257"/>
                  </a:lnTo>
                  <a:lnTo>
                    <a:pt x="191606" y="39666"/>
                  </a:lnTo>
                  <a:lnTo>
                    <a:pt x="181085" y="21320"/>
                  </a:lnTo>
                  <a:lnTo>
                    <a:pt x="164710" y="5367"/>
                  </a:lnTo>
                  <a:lnTo>
                    <a:pt x="154260" y="1347"/>
                  </a:lnTo>
                  <a:lnTo>
                    <a:pt x="130171" y="0"/>
                  </a:lnTo>
                  <a:lnTo>
                    <a:pt x="95891" y="5818"/>
                  </a:lnTo>
                  <a:lnTo>
                    <a:pt x="69096" y="20540"/>
                  </a:lnTo>
                  <a:lnTo>
                    <a:pt x="56836" y="36216"/>
                  </a:lnTo>
                  <a:lnTo>
                    <a:pt x="39433" y="74875"/>
                  </a:lnTo>
                  <a:lnTo>
                    <a:pt x="33911" y="111451"/>
                  </a:lnTo>
                  <a:lnTo>
                    <a:pt x="37863" y="151925"/>
                  </a:lnTo>
                  <a:lnTo>
                    <a:pt x="43959" y="162223"/>
                  </a:lnTo>
                  <a:lnTo>
                    <a:pt x="63211" y="176785"/>
                  </a:lnTo>
                  <a:lnTo>
                    <a:pt x="84246" y="180917"/>
                  </a:lnTo>
                  <a:lnTo>
                    <a:pt x="126345" y="174038"/>
                  </a:lnTo>
                  <a:lnTo>
                    <a:pt x="152339" y="159160"/>
                  </a:lnTo>
                  <a:lnTo>
                    <a:pt x="174859" y="128756"/>
                  </a:lnTo>
                  <a:lnTo>
                    <a:pt x="179743" y="125720"/>
                  </a:lnTo>
                  <a:lnTo>
                    <a:pt x="183000" y="128376"/>
                  </a:lnTo>
                  <a:lnTo>
                    <a:pt x="197060" y="181138"/>
                  </a:lnTo>
                  <a:lnTo>
                    <a:pt x="207216" y="234444"/>
                  </a:lnTo>
                  <a:lnTo>
                    <a:pt x="216465" y="286633"/>
                  </a:lnTo>
                  <a:lnTo>
                    <a:pt x="220183" y="346782"/>
                  </a:lnTo>
                  <a:lnTo>
                    <a:pt x="215328" y="403723"/>
                  </a:lnTo>
                  <a:lnTo>
                    <a:pt x="210232" y="414317"/>
                  </a:lnTo>
                  <a:lnTo>
                    <a:pt x="195212" y="429207"/>
                  </a:lnTo>
                  <a:lnTo>
                    <a:pt x="173718" y="436604"/>
                  </a:lnTo>
                  <a:lnTo>
                    <a:pt x="149738" y="438722"/>
                  </a:lnTo>
                  <a:lnTo>
                    <a:pt x="89475" y="433111"/>
                  </a:lnTo>
                  <a:lnTo>
                    <a:pt x="68622" y="426251"/>
                  </a:lnTo>
                  <a:lnTo>
                    <a:pt x="59786" y="421146"/>
                  </a:lnTo>
                  <a:lnTo>
                    <a:pt x="50386" y="420083"/>
                  </a:lnTo>
                  <a:lnTo>
                    <a:pt x="0" y="4319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602434" y="4989900"/>
              <a:ext cx="220240" cy="179593"/>
            </a:xfrm>
            <a:custGeom>
              <a:avLst/>
              <a:gdLst/>
              <a:ahLst/>
              <a:cxnLst/>
              <a:rect l="0" t="0" r="0" b="0"/>
              <a:pathLst>
                <a:path w="220240" h="179593">
                  <a:moveTo>
                    <a:pt x="157069" y="105892"/>
                  </a:moveTo>
                  <a:lnTo>
                    <a:pt x="153949" y="63201"/>
                  </a:lnTo>
                  <a:lnTo>
                    <a:pt x="147492" y="43635"/>
                  </a:lnTo>
                  <a:lnTo>
                    <a:pt x="117666" y="4699"/>
                  </a:lnTo>
                  <a:lnTo>
                    <a:pt x="108573" y="996"/>
                  </a:lnTo>
                  <a:lnTo>
                    <a:pt x="85992" y="0"/>
                  </a:lnTo>
                  <a:lnTo>
                    <a:pt x="52560" y="11606"/>
                  </a:lnTo>
                  <a:lnTo>
                    <a:pt x="26018" y="35452"/>
                  </a:lnTo>
                  <a:lnTo>
                    <a:pt x="8924" y="64744"/>
                  </a:lnTo>
                  <a:lnTo>
                    <a:pt x="1073" y="114489"/>
                  </a:lnTo>
                  <a:lnTo>
                    <a:pt x="0" y="141689"/>
                  </a:lnTo>
                  <a:lnTo>
                    <a:pt x="5762" y="163136"/>
                  </a:lnTo>
                  <a:lnTo>
                    <a:pt x="10574" y="172131"/>
                  </a:lnTo>
                  <a:lnTo>
                    <a:pt x="17291" y="176957"/>
                  </a:lnTo>
                  <a:lnTo>
                    <a:pt x="25279" y="179006"/>
                  </a:lnTo>
                  <a:lnTo>
                    <a:pt x="34114" y="179201"/>
                  </a:lnTo>
                  <a:lnTo>
                    <a:pt x="63316" y="168298"/>
                  </a:lnTo>
                  <a:lnTo>
                    <a:pt x="110917" y="130083"/>
                  </a:lnTo>
                  <a:lnTo>
                    <a:pt x="128672" y="100922"/>
                  </a:lnTo>
                  <a:lnTo>
                    <a:pt x="128779" y="102579"/>
                  </a:lnTo>
                  <a:lnTo>
                    <a:pt x="127680" y="107193"/>
                  </a:lnTo>
                  <a:lnTo>
                    <a:pt x="129287" y="112609"/>
                  </a:lnTo>
                  <a:lnTo>
                    <a:pt x="154984" y="150508"/>
                  </a:lnTo>
                  <a:lnTo>
                    <a:pt x="174470" y="163936"/>
                  </a:lnTo>
                  <a:lnTo>
                    <a:pt x="220239" y="1795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885845" y="4716767"/>
              <a:ext cx="42114" cy="442197"/>
            </a:xfrm>
            <a:custGeom>
              <a:avLst/>
              <a:gdLst/>
              <a:ahLst/>
              <a:cxnLst/>
              <a:rect l="0" t="0" r="0" b="0"/>
              <a:pathLst>
                <a:path w="42114" h="442197">
                  <a:moveTo>
                    <a:pt x="42113" y="0"/>
                  </a:moveTo>
                  <a:lnTo>
                    <a:pt x="24155" y="62280"/>
                  </a:lnTo>
                  <a:lnTo>
                    <a:pt x="13566" y="125689"/>
                  </a:lnTo>
                  <a:lnTo>
                    <a:pt x="11878" y="169335"/>
                  </a:lnTo>
                  <a:lnTo>
                    <a:pt x="11128" y="216030"/>
                  </a:lnTo>
                  <a:lnTo>
                    <a:pt x="10794" y="260959"/>
                  </a:lnTo>
                  <a:lnTo>
                    <a:pt x="10607" y="322596"/>
                  </a:lnTo>
                  <a:lnTo>
                    <a:pt x="7432" y="381023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31668" y="71761"/>
            <a:ext cx="3348063" cy="672288"/>
            <a:chOff x="431668" y="71761"/>
            <a:chExt cx="3348063" cy="672288"/>
          </a:xfrm>
        </p:grpSpPr>
        <p:sp>
          <p:nvSpPr>
            <p:cNvPr id="2" name="Freeform 1"/>
            <p:cNvSpPr/>
            <p:nvPr/>
          </p:nvSpPr>
          <p:spPr>
            <a:xfrm>
              <a:off x="464765" y="71761"/>
              <a:ext cx="293287" cy="468258"/>
            </a:xfrm>
            <a:custGeom>
              <a:avLst/>
              <a:gdLst/>
              <a:ahLst/>
              <a:cxnLst/>
              <a:rect l="0" t="0" r="0" b="0"/>
              <a:pathLst>
                <a:path w="293287" h="468258">
                  <a:moveTo>
                    <a:pt x="219587" y="96694"/>
                  </a:moveTo>
                  <a:lnTo>
                    <a:pt x="217247" y="58177"/>
                  </a:lnTo>
                  <a:lnTo>
                    <a:pt x="202776" y="32119"/>
                  </a:lnTo>
                  <a:lnTo>
                    <a:pt x="190278" y="16912"/>
                  </a:lnTo>
                  <a:lnTo>
                    <a:pt x="164500" y="785"/>
                  </a:lnTo>
                  <a:lnTo>
                    <a:pt x="154786" y="0"/>
                  </a:lnTo>
                  <a:lnTo>
                    <a:pt x="103559" y="15952"/>
                  </a:lnTo>
                  <a:lnTo>
                    <a:pt x="77714" y="32086"/>
                  </a:lnTo>
                  <a:lnTo>
                    <a:pt x="48020" y="68075"/>
                  </a:lnTo>
                  <a:lnTo>
                    <a:pt x="22744" y="119030"/>
                  </a:lnTo>
                  <a:lnTo>
                    <a:pt x="6139" y="174156"/>
                  </a:lnTo>
                  <a:lnTo>
                    <a:pt x="0" y="231275"/>
                  </a:lnTo>
                  <a:lnTo>
                    <a:pt x="1906" y="294550"/>
                  </a:lnTo>
                  <a:lnTo>
                    <a:pt x="13202" y="352456"/>
                  </a:lnTo>
                  <a:lnTo>
                    <a:pt x="28844" y="389285"/>
                  </a:lnTo>
                  <a:lnTo>
                    <a:pt x="77944" y="448880"/>
                  </a:lnTo>
                  <a:lnTo>
                    <a:pt x="105479" y="465948"/>
                  </a:lnTo>
                  <a:lnTo>
                    <a:pt x="131827" y="468257"/>
                  </a:lnTo>
                  <a:lnTo>
                    <a:pt x="176427" y="459861"/>
                  </a:lnTo>
                  <a:lnTo>
                    <a:pt x="213038" y="442555"/>
                  </a:lnTo>
                  <a:lnTo>
                    <a:pt x="238703" y="419490"/>
                  </a:lnTo>
                  <a:lnTo>
                    <a:pt x="293286" y="359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0694" y="115813"/>
              <a:ext cx="189514" cy="347441"/>
            </a:xfrm>
            <a:custGeom>
              <a:avLst/>
              <a:gdLst/>
              <a:ahLst/>
              <a:cxnLst/>
              <a:rect l="0" t="0" r="0" b="0"/>
              <a:pathLst>
                <a:path w="189514" h="347441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24749" y="166680"/>
                  </a:lnTo>
                  <a:lnTo>
                    <a:pt x="29560" y="218103"/>
                  </a:lnTo>
                  <a:lnTo>
                    <a:pt x="32355" y="278305"/>
                  </a:lnTo>
                  <a:lnTo>
                    <a:pt x="40598" y="341716"/>
                  </a:lnTo>
                  <a:lnTo>
                    <a:pt x="39933" y="347133"/>
                  </a:lnTo>
                  <a:lnTo>
                    <a:pt x="38320" y="347236"/>
                  </a:lnTo>
                  <a:lnTo>
                    <a:pt x="27327" y="322184"/>
                  </a:lnTo>
                  <a:lnTo>
                    <a:pt x="30216" y="261735"/>
                  </a:lnTo>
                  <a:lnTo>
                    <a:pt x="30672" y="248189"/>
                  </a:lnTo>
                  <a:lnTo>
                    <a:pt x="34486" y="236819"/>
                  </a:lnTo>
                  <a:lnTo>
                    <a:pt x="48082" y="217947"/>
                  </a:lnTo>
                  <a:lnTo>
                    <a:pt x="58961" y="213148"/>
                  </a:lnTo>
                  <a:lnTo>
                    <a:pt x="86646" y="210936"/>
                  </a:lnTo>
                  <a:lnTo>
                    <a:pt x="112209" y="216972"/>
                  </a:lnTo>
                  <a:lnTo>
                    <a:pt x="143211" y="233524"/>
                  </a:lnTo>
                  <a:lnTo>
                    <a:pt x="158406" y="247678"/>
                  </a:lnTo>
                  <a:lnTo>
                    <a:pt x="181633" y="295525"/>
                  </a:lnTo>
                  <a:lnTo>
                    <a:pt x="18951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5785" y="302834"/>
              <a:ext cx="217635" cy="192087"/>
            </a:xfrm>
            <a:custGeom>
              <a:avLst/>
              <a:gdLst/>
              <a:ahLst/>
              <a:cxnLst/>
              <a:rect l="0" t="0" r="0" b="0"/>
              <a:pathLst>
                <a:path w="217635" h="192087">
                  <a:moveTo>
                    <a:pt x="133406" y="76191"/>
                  </a:moveTo>
                  <a:lnTo>
                    <a:pt x="118834" y="33500"/>
                  </a:lnTo>
                  <a:lnTo>
                    <a:pt x="113163" y="23164"/>
                  </a:lnTo>
                  <a:lnTo>
                    <a:pt x="97503" y="8560"/>
                  </a:lnTo>
                  <a:lnTo>
                    <a:pt x="88414" y="3028"/>
                  </a:lnTo>
                  <a:lnTo>
                    <a:pt x="68956" y="0"/>
                  </a:lnTo>
                  <a:lnTo>
                    <a:pt x="58854" y="831"/>
                  </a:lnTo>
                  <a:lnTo>
                    <a:pt x="41390" y="11112"/>
                  </a:lnTo>
                  <a:lnTo>
                    <a:pt x="27000" y="27380"/>
                  </a:lnTo>
                  <a:lnTo>
                    <a:pt x="8229" y="69539"/>
                  </a:lnTo>
                  <a:lnTo>
                    <a:pt x="0" y="112045"/>
                  </a:lnTo>
                  <a:lnTo>
                    <a:pt x="682" y="155445"/>
                  </a:lnTo>
                  <a:lnTo>
                    <a:pt x="2809" y="167632"/>
                  </a:lnTo>
                  <a:lnTo>
                    <a:pt x="7737" y="176926"/>
                  </a:lnTo>
                  <a:lnTo>
                    <a:pt x="22571" y="190372"/>
                  </a:lnTo>
                  <a:lnTo>
                    <a:pt x="31440" y="192086"/>
                  </a:lnTo>
                  <a:lnTo>
                    <a:pt x="50653" y="187752"/>
                  </a:lnTo>
                  <a:lnTo>
                    <a:pt x="75612" y="172157"/>
                  </a:lnTo>
                  <a:lnTo>
                    <a:pt x="97825" y="147130"/>
                  </a:lnTo>
                  <a:lnTo>
                    <a:pt x="125728" y="86477"/>
                  </a:lnTo>
                  <a:lnTo>
                    <a:pt x="129457" y="84219"/>
                  </a:lnTo>
                  <a:lnTo>
                    <a:pt x="133113" y="87392"/>
                  </a:lnTo>
                  <a:lnTo>
                    <a:pt x="163545" y="144957"/>
                  </a:lnTo>
                  <a:lnTo>
                    <a:pt x="217634" y="181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1414" y="301169"/>
              <a:ext cx="154720" cy="193671"/>
            </a:xfrm>
            <a:custGeom>
              <a:avLst/>
              <a:gdLst/>
              <a:ahLst/>
              <a:cxnLst/>
              <a:rect l="0" t="0" r="0" b="0"/>
              <a:pathLst>
                <a:path w="154720" h="193671">
                  <a:moveTo>
                    <a:pt x="3062" y="56799"/>
                  </a:moveTo>
                  <a:lnTo>
                    <a:pt x="6182" y="99491"/>
                  </a:lnTo>
                  <a:lnTo>
                    <a:pt x="12127" y="152320"/>
                  </a:lnTo>
                  <a:lnTo>
                    <a:pt x="10275" y="160254"/>
                  </a:lnTo>
                  <a:lnTo>
                    <a:pt x="6701" y="163204"/>
                  </a:lnTo>
                  <a:lnTo>
                    <a:pt x="1979" y="162831"/>
                  </a:lnTo>
                  <a:lnTo>
                    <a:pt x="0" y="159072"/>
                  </a:lnTo>
                  <a:lnTo>
                    <a:pt x="2428" y="107009"/>
                  </a:lnTo>
                  <a:lnTo>
                    <a:pt x="11342" y="43927"/>
                  </a:lnTo>
                  <a:lnTo>
                    <a:pt x="17661" y="18323"/>
                  </a:lnTo>
                  <a:lnTo>
                    <a:pt x="24493" y="10092"/>
                  </a:lnTo>
                  <a:lnTo>
                    <a:pt x="44562" y="945"/>
                  </a:lnTo>
                  <a:lnTo>
                    <a:pt x="65960" y="0"/>
                  </a:lnTo>
                  <a:lnTo>
                    <a:pt x="85999" y="4649"/>
                  </a:lnTo>
                  <a:lnTo>
                    <a:pt x="102704" y="14514"/>
                  </a:lnTo>
                  <a:lnTo>
                    <a:pt x="114808" y="29817"/>
                  </a:lnTo>
                  <a:lnTo>
                    <a:pt x="135887" y="85698"/>
                  </a:lnTo>
                  <a:lnTo>
                    <a:pt x="153900" y="140674"/>
                  </a:lnTo>
                  <a:lnTo>
                    <a:pt x="154719" y="161927"/>
                  </a:lnTo>
                  <a:lnTo>
                    <a:pt x="150461" y="193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3461" y="326083"/>
              <a:ext cx="208106" cy="367307"/>
            </a:xfrm>
            <a:custGeom>
              <a:avLst/>
              <a:gdLst/>
              <a:ahLst/>
              <a:cxnLst/>
              <a:rect l="0" t="0" r="0" b="0"/>
              <a:pathLst>
                <a:path w="208106" h="367307">
                  <a:moveTo>
                    <a:pt x="147399" y="137170"/>
                  </a:moveTo>
                  <a:lnTo>
                    <a:pt x="155732" y="99692"/>
                  </a:lnTo>
                  <a:lnTo>
                    <a:pt x="157494" y="48269"/>
                  </a:lnTo>
                  <a:lnTo>
                    <a:pt x="151495" y="27079"/>
                  </a:lnTo>
                  <a:lnTo>
                    <a:pt x="146620" y="18152"/>
                  </a:lnTo>
                  <a:lnTo>
                    <a:pt x="128725" y="5115"/>
                  </a:lnTo>
                  <a:lnTo>
                    <a:pt x="117402" y="0"/>
                  </a:lnTo>
                  <a:lnTo>
                    <a:pt x="106344" y="100"/>
                  </a:lnTo>
                  <a:lnTo>
                    <a:pt x="84698" y="9570"/>
                  </a:lnTo>
                  <a:lnTo>
                    <a:pt x="58371" y="29043"/>
                  </a:lnTo>
                  <a:lnTo>
                    <a:pt x="41341" y="55220"/>
                  </a:lnTo>
                  <a:lnTo>
                    <a:pt x="28887" y="85203"/>
                  </a:lnTo>
                  <a:lnTo>
                    <a:pt x="28616" y="95506"/>
                  </a:lnTo>
                  <a:lnTo>
                    <a:pt x="34555" y="116313"/>
                  </a:lnTo>
                  <a:lnTo>
                    <a:pt x="51052" y="142169"/>
                  </a:lnTo>
                  <a:lnTo>
                    <a:pt x="59771" y="146352"/>
                  </a:lnTo>
                  <a:lnTo>
                    <a:pt x="81937" y="147880"/>
                  </a:lnTo>
                  <a:lnTo>
                    <a:pt x="101147" y="141540"/>
                  </a:lnTo>
                  <a:lnTo>
                    <a:pt x="147035" y="105044"/>
                  </a:lnTo>
                  <a:lnTo>
                    <a:pt x="160105" y="90137"/>
                  </a:lnTo>
                  <a:lnTo>
                    <a:pt x="169814" y="71813"/>
                  </a:lnTo>
                  <a:lnTo>
                    <a:pt x="172870" y="71372"/>
                  </a:lnTo>
                  <a:lnTo>
                    <a:pt x="185683" y="128197"/>
                  </a:lnTo>
                  <a:lnTo>
                    <a:pt x="191875" y="180285"/>
                  </a:lnTo>
                  <a:lnTo>
                    <a:pt x="206201" y="242371"/>
                  </a:lnTo>
                  <a:lnTo>
                    <a:pt x="208105" y="280905"/>
                  </a:lnTo>
                  <a:lnTo>
                    <a:pt x="200611" y="315069"/>
                  </a:lnTo>
                  <a:lnTo>
                    <a:pt x="190156" y="336729"/>
                  </a:lnTo>
                  <a:lnTo>
                    <a:pt x="174590" y="351815"/>
                  </a:lnTo>
                  <a:lnTo>
                    <a:pt x="154805" y="361250"/>
                  </a:lnTo>
                  <a:lnTo>
                    <a:pt x="103975" y="367306"/>
                  </a:lnTo>
                  <a:lnTo>
                    <a:pt x="43285" y="362914"/>
                  </a:lnTo>
                  <a:lnTo>
                    <a:pt x="0" y="347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31136" y="347440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930" y="145738"/>
                  </a:lnTo>
                  <a:lnTo>
                    <a:pt x="606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6145" y="24215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2487" y="315852"/>
              <a:ext cx="173012" cy="221102"/>
            </a:xfrm>
            <a:custGeom>
              <a:avLst/>
              <a:gdLst/>
              <a:ahLst/>
              <a:cxnLst/>
              <a:rect l="0" t="0" r="0" b="0"/>
              <a:pathLst>
                <a:path w="173012" h="221102">
                  <a:moveTo>
                    <a:pt x="0" y="63173"/>
                  </a:moveTo>
                  <a:lnTo>
                    <a:pt x="16788" y="118218"/>
                  </a:lnTo>
                  <a:lnTo>
                    <a:pt x="26084" y="177686"/>
                  </a:lnTo>
                  <a:lnTo>
                    <a:pt x="25578" y="180459"/>
                  </a:lnTo>
                  <a:lnTo>
                    <a:pt x="18777" y="171062"/>
                  </a:lnTo>
                  <a:lnTo>
                    <a:pt x="7383" y="145053"/>
                  </a:lnTo>
                  <a:lnTo>
                    <a:pt x="2187" y="109531"/>
                  </a:lnTo>
                  <a:lnTo>
                    <a:pt x="8837" y="56776"/>
                  </a:lnTo>
                  <a:lnTo>
                    <a:pt x="14846" y="33424"/>
                  </a:lnTo>
                  <a:lnTo>
                    <a:pt x="27655" y="14467"/>
                  </a:lnTo>
                  <a:lnTo>
                    <a:pt x="35984" y="6136"/>
                  </a:lnTo>
                  <a:lnTo>
                    <a:pt x="45046" y="1752"/>
                  </a:lnTo>
                  <a:lnTo>
                    <a:pt x="64474" y="0"/>
                  </a:lnTo>
                  <a:lnTo>
                    <a:pt x="81687" y="6240"/>
                  </a:lnTo>
                  <a:lnTo>
                    <a:pt x="111802" y="29311"/>
                  </a:lnTo>
                  <a:lnTo>
                    <a:pt x="139111" y="64803"/>
                  </a:lnTo>
                  <a:lnTo>
                    <a:pt x="164527" y="126488"/>
                  </a:lnTo>
                  <a:lnTo>
                    <a:pt x="173011" y="157972"/>
                  </a:lnTo>
                  <a:lnTo>
                    <a:pt x="168456" y="221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10943" y="347752"/>
              <a:ext cx="240080" cy="396297"/>
            </a:xfrm>
            <a:custGeom>
              <a:avLst/>
              <a:gdLst/>
              <a:ahLst/>
              <a:cxnLst/>
              <a:rect l="0" t="0" r="0" b="0"/>
              <a:pathLst>
                <a:path w="240080" h="396297">
                  <a:moveTo>
                    <a:pt x="147399" y="115501"/>
                  </a:moveTo>
                  <a:lnTo>
                    <a:pt x="164166" y="104323"/>
                  </a:lnTo>
                  <a:lnTo>
                    <a:pt x="175518" y="86357"/>
                  </a:lnTo>
                  <a:lnTo>
                    <a:pt x="192337" y="36695"/>
                  </a:lnTo>
                  <a:lnTo>
                    <a:pt x="191396" y="25529"/>
                  </a:lnTo>
                  <a:lnTo>
                    <a:pt x="180991" y="6883"/>
                  </a:lnTo>
                  <a:lnTo>
                    <a:pt x="172133" y="2145"/>
                  </a:lnTo>
                  <a:lnTo>
                    <a:pt x="149813" y="0"/>
                  </a:lnTo>
                  <a:lnTo>
                    <a:pt x="127415" y="9185"/>
                  </a:lnTo>
                  <a:lnTo>
                    <a:pt x="90029" y="38089"/>
                  </a:lnTo>
                  <a:lnTo>
                    <a:pt x="77837" y="58479"/>
                  </a:lnTo>
                  <a:lnTo>
                    <a:pt x="69689" y="84309"/>
                  </a:lnTo>
                  <a:lnTo>
                    <a:pt x="66068" y="115286"/>
                  </a:lnTo>
                  <a:lnTo>
                    <a:pt x="70697" y="142312"/>
                  </a:lnTo>
                  <a:lnTo>
                    <a:pt x="75207" y="154432"/>
                  </a:lnTo>
                  <a:lnTo>
                    <a:pt x="89577" y="171018"/>
                  </a:lnTo>
                  <a:lnTo>
                    <a:pt x="98323" y="177079"/>
                  </a:lnTo>
                  <a:lnTo>
                    <a:pt x="107662" y="177610"/>
                  </a:lnTo>
                  <a:lnTo>
                    <a:pt x="127398" y="168842"/>
                  </a:lnTo>
                  <a:lnTo>
                    <a:pt x="152651" y="149763"/>
                  </a:lnTo>
                  <a:lnTo>
                    <a:pt x="169362" y="123703"/>
                  </a:lnTo>
                  <a:lnTo>
                    <a:pt x="181722" y="93755"/>
                  </a:lnTo>
                  <a:lnTo>
                    <a:pt x="184319" y="91645"/>
                  </a:lnTo>
                  <a:lnTo>
                    <a:pt x="186050" y="94918"/>
                  </a:lnTo>
                  <a:lnTo>
                    <a:pt x="200661" y="154292"/>
                  </a:lnTo>
                  <a:lnTo>
                    <a:pt x="214201" y="213111"/>
                  </a:lnTo>
                  <a:lnTo>
                    <a:pt x="228141" y="268620"/>
                  </a:lnTo>
                  <a:lnTo>
                    <a:pt x="240079" y="331027"/>
                  </a:lnTo>
                  <a:lnTo>
                    <a:pt x="231873" y="355180"/>
                  </a:lnTo>
                  <a:lnTo>
                    <a:pt x="224772" y="366534"/>
                  </a:lnTo>
                  <a:lnTo>
                    <a:pt x="204404" y="382269"/>
                  </a:lnTo>
                  <a:lnTo>
                    <a:pt x="178583" y="391992"/>
                  </a:lnTo>
                  <a:lnTo>
                    <a:pt x="132332" y="396296"/>
                  </a:lnTo>
                  <a:lnTo>
                    <a:pt x="74189" y="390982"/>
                  </a:lnTo>
                  <a:lnTo>
                    <a:pt x="15489" y="382236"/>
                  </a:lnTo>
                  <a:lnTo>
                    <a:pt x="0" y="378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37946" y="115813"/>
              <a:ext cx="280270" cy="360140"/>
            </a:xfrm>
            <a:custGeom>
              <a:avLst/>
              <a:gdLst/>
              <a:ahLst/>
              <a:cxnLst/>
              <a:rect l="0" t="0" r="0" b="0"/>
              <a:pathLst>
                <a:path w="280270" h="360140">
                  <a:moveTo>
                    <a:pt x="20479" y="0"/>
                  </a:moveTo>
                  <a:lnTo>
                    <a:pt x="9300" y="16768"/>
                  </a:lnTo>
                  <a:lnTo>
                    <a:pt x="2349" y="49552"/>
                  </a:lnTo>
                  <a:lnTo>
                    <a:pt x="0" y="103721"/>
                  </a:lnTo>
                  <a:lnTo>
                    <a:pt x="2655" y="163294"/>
                  </a:lnTo>
                  <a:lnTo>
                    <a:pt x="8509" y="215140"/>
                  </a:lnTo>
                  <a:lnTo>
                    <a:pt x="18071" y="270441"/>
                  </a:lnTo>
                  <a:lnTo>
                    <a:pt x="34344" y="323305"/>
                  </a:lnTo>
                  <a:lnTo>
                    <a:pt x="40251" y="334860"/>
                  </a:lnTo>
                  <a:lnTo>
                    <a:pt x="56172" y="350818"/>
                  </a:lnTo>
                  <a:lnTo>
                    <a:pt x="65332" y="356711"/>
                  </a:lnTo>
                  <a:lnTo>
                    <a:pt x="84867" y="360139"/>
                  </a:lnTo>
                  <a:lnTo>
                    <a:pt x="126004" y="352808"/>
                  </a:lnTo>
                  <a:lnTo>
                    <a:pt x="175161" y="330520"/>
                  </a:lnTo>
                  <a:lnTo>
                    <a:pt x="216760" y="293535"/>
                  </a:lnTo>
                  <a:lnTo>
                    <a:pt x="247853" y="246845"/>
                  </a:lnTo>
                  <a:lnTo>
                    <a:pt x="268120" y="191393"/>
                  </a:lnTo>
                  <a:lnTo>
                    <a:pt x="280269" y="128446"/>
                  </a:lnTo>
                  <a:lnTo>
                    <a:pt x="277426" y="65016"/>
                  </a:lnTo>
                  <a:lnTo>
                    <a:pt x="26263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05865" y="292065"/>
              <a:ext cx="147400" cy="160661"/>
            </a:xfrm>
            <a:custGeom>
              <a:avLst/>
              <a:gdLst/>
              <a:ahLst/>
              <a:cxnLst/>
              <a:rect l="0" t="0" r="0" b="0"/>
              <a:pathLst>
                <a:path w="147400" h="160661">
                  <a:moveTo>
                    <a:pt x="0" y="44846"/>
                  </a:moveTo>
                  <a:lnTo>
                    <a:pt x="3119" y="87538"/>
                  </a:lnTo>
                  <a:lnTo>
                    <a:pt x="9065" y="140367"/>
                  </a:lnTo>
                  <a:lnTo>
                    <a:pt x="8383" y="147131"/>
                  </a:lnTo>
                  <a:lnTo>
                    <a:pt x="6758" y="148131"/>
                  </a:lnTo>
                  <a:lnTo>
                    <a:pt x="4505" y="145289"/>
                  </a:lnTo>
                  <a:lnTo>
                    <a:pt x="5122" y="132771"/>
                  </a:lnTo>
                  <a:lnTo>
                    <a:pt x="10986" y="78825"/>
                  </a:lnTo>
                  <a:lnTo>
                    <a:pt x="30678" y="18515"/>
                  </a:lnTo>
                  <a:lnTo>
                    <a:pt x="40339" y="9745"/>
                  </a:lnTo>
                  <a:lnTo>
                    <a:pt x="66671" y="0"/>
                  </a:lnTo>
                  <a:lnTo>
                    <a:pt x="91633" y="1908"/>
                  </a:lnTo>
                  <a:lnTo>
                    <a:pt x="103202" y="5692"/>
                  </a:lnTo>
                  <a:lnTo>
                    <a:pt x="119177" y="19256"/>
                  </a:lnTo>
                  <a:lnTo>
                    <a:pt x="138965" y="56559"/>
                  </a:lnTo>
                  <a:lnTo>
                    <a:pt x="146288" y="119626"/>
                  </a:lnTo>
                  <a:lnTo>
                    <a:pt x="147399" y="160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58549" y="308185"/>
              <a:ext cx="10529" cy="144541"/>
            </a:xfrm>
            <a:custGeom>
              <a:avLst/>
              <a:gdLst/>
              <a:ahLst/>
              <a:cxnLst/>
              <a:rect l="0" t="0" r="0" b="0"/>
              <a:pathLst>
                <a:path w="10529" h="144541">
                  <a:moveTo>
                    <a:pt x="0" y="18198"/>
                  </a:moveTo>
                  <a:lnTo>
                    <a:pt x="6065" y="0"/>
                  </a:lnTo>
                  <a:lnTo>
                    <a:pt x="3476" y="7770"/>
                  </a:lnTo>
                  <a:lnTo>
                    <a:pt x="8791" y="62636"/>
                  </a:lnTo>
                  <a:lnTo>
                    <a:pt x="10299" y="126129"/>
                  </a:lnTo>
                  <a:lnTo>
                    <a:pt x="10528" y="144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79606" y="168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59024" y="115813"/>
              <a:ext cx="20624" cy="326384"/>
            </a:xfrm>
            <a:custGeom>
              <a:avLst/>
              <a:gdLst/>
              <a:ahLst/>
              <a:cxnLst/>
              <a:rect l="0" t="0" r="0" b="0"/>
              <a:pathLst>
                <a:path w="20624" h="326384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6887" y="138054"/>
                  </a:lnTo>
                  <a:lnTo>
                    <a:pt x="9144" y="184924"/>
                  </a:lnTo>
                  <a:lnTo>
                    <a:pt x="10983" y="235856"/>
                  </a:lnTo>
                  <a:lnTo>
                    <a:pt x="18372" y="296110"/>
                  </a:lnTo>
                  <a:lnTo>
                    <a:pt x="2062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84891" y="242155"/>
              <a:ext cx="189514" cy="27510"/>
            </a:xfrm>
            <a:custGeom>
              <a:avLst/>
              <a:gdLst/>
              <a:ahLst/>
              <a:cxnLst/>
              <a:rect l="0" t="0" r="0" b="0"/>
              <a:pathLst>
                <a:path w="189514" h="27510">
                  <a:moveTo>
                    <a:pt x="189513" y="0"/>
                  </a:moveTo>
                  <a:lnTo>
                    <a:pt x="126085" y="17958"/>
                  </a:lnTo>
                  <a:lnTo>
                    <a:pt x="93510" y="25858"/>
                  </a:lnTo>
                  <a:lnTo>
                    <a:pt x="33039" y="27509"/>
                  </a:lnTo>
                  <a:lnTo>
                    <a:pt x="17414" y="26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68941" y="245082"/>
              <a:ext cx="186716" cy="239229"/>
            </a:xfrm>
            <a:custGeom>
              <a:avLst/>
              <a:gdLst/>
              <a:ahLst/>
              <a:cxnLst/>
              <a:rect l="0" t="0" r="0" b="0"/>
              <a:pathLst>
                <a:path w="186716" h="239229">
                  <a:moveTo>
                    <a:pt x="158147" y="18130"/>
                  </a:moveTo>
                  <a:lnTo>
                    <a:pt x="123355" y="3659"/>
                  </a:lnTo>
                  <a:lnTo>
                    <a:pt x="93941" y="0"/>
                  </a:lnTo>
                  <a:lnTo>
                    <a:pt x="70729" y="4613"/>
                  </a:lnTo>
                  <a:lnTo>
                    <a:pt x="22026" y="27095"/>
                  </a:lnTo>
                  <a:lnTo>
                    <a:pt x="5622" y="43171"/>
                  </a:lnTo>
                  <a:lnTo>
                    <a:pt x="1481" y="52372"/>
                  </a:lnTo>
                  <a:lnTo>
                    <a:pt x="0" y="71953"/>
                  </a:lnTo>
                  <a:lnTo>
                    <a:pt x="4753" y="79748"/>
                  </a:lnTo>
                  <a:lnTo>
                    <a:pt x="22511" y="91529"/>
                  </a:lnTo>
                  <a:lnTo>
                    <a:pt x="82415" y="104051"/>
                  </a:lnTo>
                  <a:lnTo>
                    <a:pt x="142888" y="114063"/>
                  </a:lnTo>
                  <a:lnTo>
                    <a:pt x="161504" y="123548"/>
                  </a:lnTo>
                  <a:lnTo>
                    <a:pt x="174456" y="138682"/>
                  </a:lnTo>
                  <a:lnTo>
                    <a:pt x="182943" y="158276"/>
                  </a:lnTo>
                  <a:lnTo>
                    <a:pt x="186715" y="182583"/>
                  </a:lnTo>
                  <a:lnTo>
                    <a:pt x="182152" y="202744"/>
                  </a:lnTo>
                  <a:lnTo>
                    <a:pt x="177660" y="211396"/>
                  </a:lnTo>
                  <a:lnTo>
                    <a:pt x="163310" y="224129"/>
                  </a:lnTo>
                  <a:lnTo>
                    <a:pt x="154570" y="229162"/>
                  </a:lnTo>
                  <a:lnTo>
                    <a:pt x="135500" y="231635"/>
                  </a:lnTo>
                  <a:lnTo>
                    <a:pt x="83483" y="229280"/>
                  </a:lnTo>
                  <a:lnTo>
                    <a:pt x="31805" y="239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1668" y="547481"/>
              <a:ext cx="3348063" cy="103141"/>
            </a:xfrm>
            <a:custGeom>
              <a:avLst/>
              <a:gdLst/>
              <a:ahLst/>
              <a:cxnLst/>
              <a:rect l="0" t="0" r="0" b="0"/>
              <a:pathLst>
                <a:path w="3348063" h="103141">
                  <a:moveTo>
                    <a:pt x="3348062" y="0"/>
                  </a:moveTo>
                  <a:lnTo>
                    <a:pt x="3305370" y="3120"/>
                  </a:lnTo>
                  <a:lnTo>
                    <a:pt x="3283464" y="6066"/>
                  </a:lnTo>
                  <a:lnTo>
                    <a:pt x="3231273" y="4665"/>
                  </a:lnTo>
                  <a:lnTo>
                    <a:pt x="3175904" y="9371"/>
                  </a:lnTo>
                  <a:lnTo>
                    <a:pt x="3112671" y="10300"/>
                  </a:lnTo>
                  <a:lnTo>
                    <a:pt x="3053907" y="10484"/>
                  </a:lnTo>
                  <a:lnTo>
                    <a:pt x="2997239" y="16109"/>
                  </a:lnTo>
                  <a:lnTo>
                    <a:pt x="2933750" y="20080"/>
                  </a:lnTo>
                  <a:lnTo>
                    <a:pt x="2878055" y="17745"/>
                  </a:lnTo>
                  <a:lnTo>
                    <a:pt x="2827322" y="11954"/>
                  </a:lnTo>
                  <a:lnTo>
                    <a:pt x="2763835" y="19216"/>
                  </a:lnTo>
                  <a:lnTo>
                    <a:pt x="2712354" y="27401"/>
                  </a:lnTo>
                  <a:lnTo>
                    <a:pt x="2660056" y="31516"/>
                  </a:lnTo>
                  <a:lnTo>
                    <a:pt x="2609855" y="37284"/>
                  </a:lnTo>
                  <a:lnTo>
                    <a:pt x="2557145" y="33058"/>
                  </a:lnTo>
                  <a:lnTo>
                    <a:pt x="2519051" y="35142"/>
                  </a:lnTo>
                  <a:lnTo>
                    <a:pt x="2456794" y="42366"/>
                  </a:lnTo>
                  <a:lnTo>
                    <a:pt x="2422637" y="47908"/>
                  </a:lnTo>
                  <a:lnTo>
                    <a:pt x="2379654" y="46725"/>
                  </a:lnTo>
                  <a:lnTo>
                    <a:pt x="2326190" y="57063"/>
                  </a:lnTo>
                  <a:lnTo>
                    <a:pt x="2273775" y="55899"/>
                  </a:lnTo>
                  <a:lnTo>
                    <a:pt x="2226340" y="61667"/>
                  </a:lnTo>
                  <a:lnTo>
                    <a:pt x="2174070" y="69615"/>
                  </a:lnTo>
                  <a:lnTo>
                    <a:pt x="2114649" y="72489"/>
                  </a:lnTo>
                  <a:lnTo>
                    <a:pt x="2052589" y="73341"/>
                  </a:lnTo>
                  <a:lnTo>
                    <a:pt x="1990917" y="73594"/>
                  </a:lnTo>
                  <a:lnTo>
                    <a:pt x="1935079" y="74838"/>
                  </a:lnTo>
                  <a:lnTo>
                    <a:pt x="1880320" y="80926"/>
                  </a:lnTo>
                  <a:lnTo>
                    <a:pt x="1820162" y="83250"/>
                  </a:lnTo>
                  <a:lnTo>
                    <a:pt x="1757883" y="83938"/>
                  </a:lnTo>
                  <a:lnTo>
                    <a:pt x="1697316" y="84142"/>
                  </a:lnTo>
                  <a:lnTo>
                    <a:pt x="1647525" y="84203"/>
                  </a:lnTo>
                  <a:lnTo>
                    <a:pt x="1595078" y="84221"/>
                  </a:lnTo>
                  <a:lnTo>
                    <a:pt x="1535604" y="84226"/>
                  </a:lnTo>
                  <a:lnTo>
                    <a:pt x="1477038" y="85398"/>
                  </a:lnTo>
                  <a:lnTo>
                    <a:pt x="1424029" y="89442"/>
                  </a:lnTo>
                  <a:lnTo>
                    <a:pt x="1401482" y="87715"/>
                  </a:lnTo>
                  <a:lnTo>
                    <a:pt x="1358412" y="89900"/>
                  </a:lnTo>
                  <a:lnTo>
                    <a:pt x="1337224" y="87919"/>
                  </a:lnTo>
                  <a:lnTo>
                    <a:pt x="1288787" y="93059"/>
                  </a:lnTo>
                  <a:lnTo>
                    <a:pt x="1237401" y="94254"/>
                  </a:lnTo>
                  <a:lnTo>
                    <a:pt x="1177721" y="94608"/>
                  </a:lnTo>
                  <a:lnTo>
                    <a:pt x="1118705" y="94713"/>
                  </a:lnTo>
                  <a:lnTo>
                    <a:pt x="1067293" y="94744"/>
                  </a:lnTo>
                  <a:lnTo>
                    <a:pt x="1019305" y="94753"/>
                  </a:lnTo>
                  <a:lnTo>
                    <a:pt x="961866" y="100345"/>
                  </a:lnTo>
                  <a:lnTo>
                    <a:pt x="902253" y="103140"/>
                  </a:lnTo>
                  <a:lnTo>
                    <a:pt x="844898" y="96759"/>
                  </a:lnTo>
                  <a:lnTo>
                    <a:pt x="790413" y="92231"/>
                  </a:lnTo>
                  <a:lnTo>
                    <a:pt x="743464" y="89719"/>
                  </a:lnTo>
                  <a:lnTo>
                    <a:pt x="684980" y="93762"/>
                  </a:lnTo>
                  <a:lnTo>
                    <a:pt x="624338" y="94560"/>
                  </a:lnTo>
                  <a:lnTo>
                    <a:pt x="574414" y="94699"/>
                  </a:lnTo>
                  <a:lnTo>
                    <a:pt x="523746" y="94740"/>
                  </a:lnTo>
                  <a:lnTo>
                    <a:pt x="464111" y="94753"/>
                  </a:lnTo>
                  <a:lnTo>
                    <a:pt x="407271" y="94756"/>
                  </a:lnTo>
                  <a:lnTo>
                    <a:pt x="350983" y="94757"/>
                  </a:lnTo>
                  <a:lnTo>
                    <a:pt x="294804" y="94757"/>
                  </a:lnTo>
                  <a:lnTo>
                    <a:pt x="238647" y="94757"/>
                  </a:lnTo>
                  <a:lnTo>
                    <a:pt x="176789" y="89543"/>
                  </a:lnTo>
                  <a:lnTo>
                    <a:pt x="136220" y="90093"/>
                  </a:lnTo>
                  <a:lnTo>
                    <a:pt x="80590" y="85387"/>
                  </a:lnTo>
                  <a:lnTo>
                    <a:pt x="19870" y="8126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94922" y="894922"/>
            <a:ext cx="3866131" cy="673825"/>
            <a:chOff x="894922" y="894922"/>
            <a:chExt cx="3866131" cy="673825"/>
          </a:xfrm>
        </p:grpSpPr>
        <p:sp>
          <p:nvSpPr>
            <p:cNvPr id="20" name="Freeform 19"/>
            <p:cNvSpPr/>
            <p:nvPr/>
          </p:nvSpPr>
          <p:spPr>
            <a:xfrm>
              <a:off x="894922" y="1210777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31585"/>
                  </a:moveTo>
                  <a:lnTo>
                    <a:pt x="83578" y="20407"/>
                  </a:lnTo>
                  <a:lnTo>
                    <a:pt x="54269" y="78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39314" y="989678"/>
              <a:ext cx="39920" cy="431670"/>
            </a:xfrm>
            <a:custGeom>
              <a:avLst/>
              <a:gdLst/>
              <a:ahLst/>
              <a:cxnLst/>
              <a:rect l="0" t="0" r="0" b="0"/>
              <a:pathLst>
                <a:path w="39920" h="43167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17357"/>
                  </a:lnTo>
                  <a:lnTo>
                    <a:pt x="10859" y="170083"/>
                  </a:lnTo>
                  <a:lnTo>
                    <a:pt x="19610" y="217291"/>
                  </a:lnTo>
                  <a:lnTo>
                    <a:pt x="33048" y="279358"/>
                  </a:lnTo>
                  <a:lnTo>
                    <a:pt x="33800" y="336265"/>
                  </a:lnTo>
                  <a:lnTo>
                    <a:pt x="38710" y="390077"/>
                  </a:lnTo>
                  <a:lnTo>
                    <a:pt x="39919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47606" y="982271"/>
              <a:ext cx="410612" cy="42977"/>
            </a:xfrm>
            <a:custGeom>
              <a:avLst/>
              <a:gdLst/>
              <a:ahLst/>
              <a:cxnLst/>
              <a:rect l="0" t="0" r="0" b="0"/>
              <a:pathLst>
                <a:path w="410612" h="42977">
                  <a:moveTo>
                    <a:pt x="410611" y="17936"/>
                  </a:moveTo>
                  <a:lnTo>
                    <a:pt x="399433" y="6757"/>
                  </a:lnTo>
                  <a:lnTo>
                    <a:pt x="381467" y="1269"/>
                  </a:lnTo>
                  <a:lnTo>
                    <a:pt x="359054" y="0"/>
                  </a:lnTo>
                  <a:lnTo>
                    <a:pt x="309830" y="8717"/>
                  </a:lnTo>
                  <a:lnTo>
                    <a:pt x="250064" y="16115"/>
                  </a:lnTo>
                  <a:lnTo>
                    <a:pt x="199264" y="24812"/>
                  </a:lnTo>
                  <a:lnTo>
                    <a:pt x="138450" y="30862"/>
                  </a:lnTo>
                  <a:lnTo>
                    <a:pt x="81030" y="42976"/>
                  </a:lnTo>
                  <a:lnTo>
                    <a:pt x="22072" y="40993"/>
                  </a:lnTo>
                  <a:lnTo>
                    <a:pt x="0" y="38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81212" y="1226245"/>
              <a:ext cx="174826" cy="161713"/>
            </a:xfrm>
            <a:custGeom>
              <a:avLst/>
              <a:gdLst/>
              <a:ahLst/>
              <a:cxnLst/>
              <a:rect l="0" t="0" r="0" b="0"/>
              <a:pathLst>
                <a:path w="174826" h="161713">
                  <a:moveTo>
                    <a:pt x="108591" y="5589"/>
                  </a:moveTo>
                  <a:lnTo>
                    <a:pt x="91823" y="0"/>
                  </a:lnTo>
                  <a:lnTo>
                    <a:pt x="74232" y="3495"/>
                  </a:lnTo>
                  <a:lnTo>
                    <a:pt x="47718" y="18616"/>
                  </a:lnTo>
                  <a:lnTo>
                    <a:pt x="17798" y="44687"/>
                  </a:lnTo>
                  <a:lnTo>
                    <a:pt x="2010" y="76575"/>
                  </a:lnTo>
                  <a:lnTo>
                    <a:pt x="0" y="102259"/>
                  </a:lnTo>
                  <a:lnTo>
                    <a:pt x="1102" y="115659"/>
                  </a:lnTo>
                  <a:lnTo>
                    <a:pt x="11685" y="139907"/>
                  </a:lnTo>
                  <a:lnTo>
                    <a:pt x="19420" y="151286"/>
                  </a:lnTo>
                  <a:lnTo>
                    <a:pt x="30427" y="157702"/>
                  </a:lnTo>
                  <a:lnTo>
                    <a:pt x="58253" y="161712"/>
                  </a:lnTo>
                  <a:lnTo>
                    <a:pt x="95626" y="157393"/>
                  </a:lnTo>
                  <a:lnTo>
                    <a:pt x="128926" y="137525"/>
                  </a:lnTo>
                  <a:lnTo>
                    <a:pt x="155430" y="109412"/>
                  </a:lnTo>
                  <a:lnTo>
                    <a:pt x="172512" y="78855"/>
                  </a:lnTo>
                  <a:lnTo>
                    <a:pt x="174825" y="58039"/>
                  </a:lnTo>
                  <a:lnTo>
                    <a:pt x="170783" y="38259"/>
                  </a:lnTo>
                  <a:lnTo>
                    <a:pt x="161188" y="21668"/>
                  </a:lnTo>
                  <a:lnTo>
                    <a:pt x="153014" y="16309"/>
                  </a:lnTo>
                  <a:lnTo>
                    <a:pt x="112513" y="7706"/>
                  </a:lnTo>
                  <a:lnTo>
                    <a:pt x="87534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25775" y="1142799"/>
              <a:ext cx="190453" cy="225464"/>
            </a:xfrm>
            <a:custGeom>
              <a:avLst/>
              <a:gdLst/>
              <a:ahLst/>
              <a:cxnLst/>
              <a:rect l="0" t="0" r="0" b="0"/>
              <a:pathLst>
                <a:path w="190453" h="225464">
                  <a:moveTo>
                    <a:pt x="148339" y="36392"/>
                  </a:moveTo>
                  <a:lnTo>
                    <a:pt x="142749" y="14035"/>
                  </a:lnTo>
                  <a:lnTo>
                    <a:pt x="136424" y="7450"/>
                  </a:lnTo>
                  <a:lnTo>
                    <a:pt x="116917" y="132"/>
                  </a:lnTo>
                  <a:lnTo>
                    <a:pt x="95769" y="0"/>
                  </a:lnTo>
                  <a:lnTo>
                    <a:pt x="75841" y="5010"/>
                  </a:lnTo>
                  <a:lnTo>
                    <a:pt x="43984" y="27290"/>
                  </a:lnTo>
                  <a:lnTo>
                    <a:pt x="36655" y="33834"/>
                  </a:lnTo>
                  <a:lnTo>
                    <a:pt x="9354" y="91009"/>
                  </a:lnTo>
                  <a:lnTo>
                    <a:pt x="0" y="117988"/>
                  </a:lnTo>
                  <a:lnTo>
                    <a:pt x="3527" y="173436"/>
                  </a:lnTo>
                  <a:lnTo>
                    <a:pt x="10278" y="199076"/>
                  </a:lnTo>
                  <a:lnTo>
                    <a:pt x="21078" y="218271"/>
                  </a:lnTo>
                  <a:lnTo>
                    <a:pt x="28403" y="223155"/>
                  </a:lnTo>
                  <a:lnTo>
                    <a:pt x="45901" y="225463"/>
                  </a:lnTo>
                  <a:lnTo>
                    <a:pt x="99191" y="217514"/>
                  </a:lnTo>
                  <a:lnTo>
                    <a:pt x="122985" y="213987"/>
                  </a:lnTo>
                  <a:lnTo>
                    <a:pt x="181561" y="179010"/>
                  </a:lnTo>
                  <a:lnTo>
                    <a:pt x="190452" y="173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63281" y="894922"/>
              <a:ext cx="163518" cy="452726"/>
            </a:xfrm>
            <a:custGeom>
              <a:avLst/>
              <a:gdLst/>
              <a:ahLst/>
              <a:cxnLst/>
              <a:rect l="0" t="0" r="0" b="0"/>
              <a:pathLst>
                <a:path w="163518" h="452726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35785"/>
                  </a:lnTo>
                  <a:lnTo>
                    <a:pt x="14564" y="186722"/>
                  </a:lnTo>
                  <a:lnTo>
                    <a:pt x="21246" y="238859"/>
                  </a:lnTo>
                  <a:lnTo>
                    <a:pt x="30635" y="291351"/>
                  </a:lnTo>
                  <a:lnTo>
                    <a:pt x="35883" y="354255"/>
                  </a:lnTo>
                  <a:lnTo>
                    <a:pt x="36792" y="403402"/>
                  </a:lnTo>
                  <a:lnTo>
                    <a:pt x="35891" y="439931"/>
                  </a:lnTo>
                  <a:lnTo>
                    <a:pt x="33979" y="440686"/>
                  </a:lnTo>
                  <a:lnTo>
                    <a:pt x="31535" y="437680"/>
                  </a:lnTo>
                  <a:lnTo>
                    <a:pt x="27290" y="383529"/>
                  </a:lnTo>
                  <a:lnTo>
                    <a:pt x="32362" y="329352"/>
                  </a:lnTo>
                  <a:lnTo>
                    <a:pt x="45799" y="286026"/>
                  </a:lnTo>
                  <a:lnTo>
                    <a:pt x="56996" y="269062"/>
                  </a:lnTo>
                  <a:lnTo>
                    <a:pt x="64427" y="265942"/>
                  </a:lnTo>
                  <a:lnTo>
                    <a:pt x="72890" y="266202"/>
                  </a:lnTo>
                  <a:lnTo>
                    <a:pt x="82042" y="268715"/>
                  </a:lnTo>
                  <a:lnTo>
                    <a:pt x="98449" y="280866"/>
                  </a:lnTo>
                  <a:lnTo>
                    <a:pt x="128047" y="317262"/>
                  </a:lnTo>
                  <a:lnTo>
                    <a:pt x="152014" y="377016"/>
                  </a:lnTo>
                  <a:lnTo>
                    <a:pt x="160108" y="413135"/>
                  </a:lnTo>
                  <a:lnTo>
                    <a:pt x="163517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91779" y="1180953"/>
              <a:ext cx="187703" cy="198281"/>
            </a:xfrm>
            <a:custGeom>
              <a:avLst/>
              <a:gdLst/>
              <a:ahLst/>
              <a:cxnLst/>
              <a:rect l="0" t="0" r="0" b="0"/>
              <a:pathLst>
                <a:path w="187703" h="198281">
                  <a:moveTo>
                    <a:pt x="92946" y="103523"/>
                  </a:moveTo>
                  <a:lnTo>
                    <a:pt x="107600" y="53971"/>
                  </a:lnTo>
                  <a:lnTo>
                    <a:pt x="107395" y="43583"/>
                  </a:lnTo>
                  <a:lnTo>
                    <a:pt x="100927" y="25800"/>
                  </a:lnTo>
                  <a:lnTo>
                    <a:pt x="84132" y="2635"/>
                  </a:lnTo>
                  <a:lnTo>
                    <a:pt x="76542" y="0"/>
                  </a:lnTo>
                  <a:lnTo>
                    <a:pt x="58749" y="3311"/>
                  </a:lnTo>
                  <a:lnTo>
                    <a:pt x="29001" y="12739"/>
                  </a:lnTo>
                  <a:lnTo>
                    <a:pt x="21070" y="18434"/>
                  </a:lnTo>
                  <a:lnTo>
                    <a:pt x="9139" y="34120"/>
                  </a:lnTo>
                  <a:lnTo>
                    <a:pt x="1434" y="68272"/>
                  </a:lnTo>
                  <a:lnTo>
                    <a:pt x="0" y="120563"/>
                  </a:lnTo>
                  <a:lnTo>
                    <a:pt x="4063" y="143852"/>
                  </a:lnTo>
                  <a:lnTo>
                    <a:pt x="9125" y="152636"/>
                  </a:lnTo>
                  <a:lnTo>
                    <a:pt x="24106" y="165515"/>
                  </a:lnTo>
                  <a:lnTo>
                    <a:pt x="33015" y="168248"/>
                  </a:lnTo>
                  <a:lnTo>
                    <a:pt x="52272" y="168165"/>
                  </a:lnTo>
                  <a:lnTo>
                    <a:pt x="69409" y="161109"/>
                  </a:lnTo>
                  <a:lnTo>
                    <a:pt x="77255" y="155951"/>
                  </a:lnTo>
                  <a:lnTo>
                    <a:pt x="89092" y="140863"/>
                  </a:lnTo>
                  <a:lnTo>
                    <a:pt x="107646" y="92149"/>
                  </a:lnTo>
                  <a:lnTo>
                    <a:pt x="107425" y="92431"/>
                  </a:lnTo>
                  <a:lnTo>
                    <a:pt x="106108" y="96129"/>
                  </a:lnTo>
                  <a:lnTo>
                    <a:pt x="109844" y="123689"/>
                  </a:lnTo>
                  <a:lnTo>
                    <a:pt x="118394" y="142122"/>
                  </a:lnTo>
                  <a:lnTo>
                    <a:pt x="142946" y="173019"/>
                  </a:lnTo>
                  <a:lnTo>
                    <a:pt x="187702" y="198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11067" y="1206935"/>
              <a:ext cx="136916" cy="140713"/>
            </a:xfrm>
            <a:custGeom>
              <a:avLst/>
              <a:gdLst/>
              <a:ahLst/>
              <a:cxnLst/>
              <a:rect l="0" t="0" r="0" b="0"/>
              <a:pathLst>
                <a:path w="136916" h="140713">
                  <a:moveTo>
                    <a:pt x="0" y="56484"/>
                  </a:moveTo>
                  <a:lnTo>
                    <a:pt x="7236" y="84040"/>
                  </a:lnTo>
                  <a:lnTo>
                    <a:pt x="8383" y="117811"/>
                  </a:lnTo>
                  <a:lnTo>
                    <a:pt x="6758" y="118426"/>
                  </a:lnTo>
                  <a:lnTo>
                    <a:pt x="4506" y="115326"/>
                  </a:lnTo>
                  <a:lnTo>
                    <a:pt x="593" y="64132"/>
                  </a:lnTo>
                  <a:lnTo>
                    <a:pt x="2603" y="38826"/>
                  </a:lnTo>
                  <a:lnTo>
                    <a:pt x="11295" y="15881"/>
                  </a:lnTo>
                  <a:lnTo>
                    <a:pt x="19229" y="8358"/>
                  </a:lnTo>
                  <a:lnTo>
                    <a:pt x="40522" y="0"/>
                  </a:lnTo>
                  <a:lnTo>
                    <a:pt x="62463" y="2524"/>
                  </a:lnTo>
                  <a:lnTo>
                    <a:pt x="105145" y="23209"/>
                  </a:lnTo>
                  <a:lnTo>
                    <a:pt x="131240" y="48575"/>
                  </a:lnTo>
                  <a:lnTo>
                    <a:pt x="135456" y="58230"/>
                  </a:lnTo>
                  <a:lnTo>
                    <a:pt x="136915" y="114946"/>
                  </a:lnTo>
                  <a:lnTo>
                    <a:pt x="133771" y="129260"/>
                  </a:lnTo>
                  <a:lnTo>
                    <a:pt x="126342" y="140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90052" y="1216857"/>
              <a:ext cx="204685" cy="351890"/>
            </a:xfrm>
            <a:custGeom>
              <a:avLst/>
              <a:gdLst/>
              <a:ahLst/>
              <a:cxnLst/>
              <a:rect l="0" t="0" r="0" b="0"/>
              <a:pathLst>
                <a:path w="204685" h="351890">
                  <a:moveTo>
                    <a:pt x="126342" y="141319"/>
                  </a:moveTo>
                  <a:lnTo>
                    <a:pt x="140914" y="98627"/>
                  </a:lnTo>
                  <a:lnTo>
                    <a:pt x="146585" y="88291"/>
                  </a:lnTo>
                  <a:lnTo>
                    <a:pt x="149767" y="64328"/>
                  </a:lnTo>
                  <a:lnTo>
                    <a:pt x="146111" y="39251"/>
                  </a:lnTo>
                  <a:lnTo>
                    <a:pt x="136688" y="16406"/>
                  </a:lnTo>
                  <a:lnTo>
                    <a:pt x="128560" y="8911"/>
                  </a:lnTo>
                  <a:lnTo>
                    <a:pt x="107050" y="582"/>
                  </a:lnTo>
                  <a:lnTo>
                    <a:pt x="85013" y="0"/>
                  </a:lnTo>
                  <a:lnTo>
                    <a:pt x="74222" y="1483"/>
                  </a:lnTo>
                  <a:lnTo>
                    <a:pt x="55994" y="12489"/>
                  </a:lnTo>
                  <a:lnTo>
                    <a:pt x="41264" y="29079"/>
                  </a:lnTo>
                  <a:lnTo>
                    <a:pt x="30817" y="48151"/>
                  </a:lnTo>
                  <a:lnTo>
                    <a:pt x="28514" y="68325"/>
                  </a:lnTo>
                  <a:lnTo>
                    <a:pt x="36568" y="109873"/>
                  </a:lnTo>
                  <a:lnTo>
                    <a:pt x="49007" y="127733"/>
                  </a:lnTo>
                  <a:lnTo>
                    <a:pt x="66234" y="142299"/>
                  </a:lnTo>
                  <a:lnTo>
                    <a:pt x="85589" y="152673"/>
                  </a:lnTo>
                  <a:lnTo>
                    <a:pt x="94494" y="153568"/>
                  </a:lnTo>
                  <a:lnTo>
                    <a:pt x="110627" y="148322"/>
                  </a:lnTo>
                  <a:lnTo>
                    <a:pt x="125597" y="131953"/>
                  </a:lnTo>
                  <a:lnTo>
                    <a:pt x="132864" y="121037"/>
                  </a:lnTo>
                  <a:lnTo>
                    <a:pt x="140049" y="116099"/>
                  </a:lnTo>
                  <a:lnTo>
                    <a:pt x="147178" y="115147"/>
                  </a:lnTo>
                  <a:lnTo>
                    <a:pt x="154270" y="116852"/>
                  </a:lnTo>
                  <a:lnTo>
                    <a:pt x="160169" y="121498"/>
                  </a:lnTo>
                  <a:lnTo>
                    <a:pt x="169842" y="136019"/>
                  </a:lnTo>
                  <a:lnTo>
                    <a:pt x="189233" y="195574"/>
                  </a:lnTo>
                  <a:lnTo>
                    <a:pt x="204684" y="257128"/>
                  </a:lnTo>
                  <a:lnTo>
                    <a:pt x="202884" y="283257"/>
                  </a:lnTo>
                  <a:lnTo>
                    <a:pt x="198427" y="293266"/>
                  </a:lnTo>
                  <a:lnTo>
                    <a:pt x="184116" y="307507"/>
                  </a:lnTo>
                  <a:lnTo>
                    <a:pt x="159818" y="314616"/>
                  </a:lnTo>
                  <a:lnTo>
                    <a:pt x="96559" y="324769"/>
                  </a:lnTo>
                  <a:lnTo>
                    <a:pt x="33209" y="341486"/>
                  </a:lnTo>
                  <a:lnTo>
                    <a:pt x="0" y="351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14155" y="1173098"/>
              <a:ext cx="197037" cy="206136"/>
            </a:xfrm>
            <a:custGeom>
              <a:avLst/>
              <a:gdLst/>
              <a:ahLst/>
              <a:cxnLst/>
              <a:rect l="0" t="0" r="0" b="0"/>
              <a:pathLst>
                <a:path w="197037" h="206136">
                  <a:moveTo>
                    <a:pt x="7524" y="111378"/>
                  </a:moveTo>
                  <a:lnTo>
                    <a:pt x="13113" y="94611"/>
                  </a:lnTo>
                  <a:lnTo>
                    <a:pt x="19438" y="89671"/>
                  </a:lnTo>
                  <a:lnTo>
                    <a:pt x="38945" y="84183"/>
                  </a:lnTo>
                  <a:lnTo>
                    <a:pt x="87257" y="78320"/>
                  </a:lnTo>
                  <a:lnTo>
                    <a:pt x="134891" y="56188"/>
                  </a:lnTo>
                  <a:lnTo>
                    <a:pt x="140398" y="50018"/>
                  </a:lnTo>
                  <a:lnTo>
                    <a:pt x="142900" y="42396"/>
                  </a:lnTo>
                  <a:lnTo>
                    <a:pt x="143398" y="33804"/>
                  </a:lnTo>
                  <a:lnTo>
                    <a:pt x="137712" y="18019"/>
                  </a:lnTo>
                  <a:lnTo>
                    <a:pt x="132921" y="10534"/>
                  </a:lnTo>
                  <a:lnTo>
                    <a:pt x="125047" y="5545"/>
                  </a:lnTo>
                  <a:lnTo>
                    <a:pt x="103820" y="0"/>
                  </a:lnTo>
                  <a:lnTo>
                    <a:pt x="71151" y="2468"/>
                  </a:lnTo>
                  <a:lnTo>
                    <a:pt x="52960" y="10721"/>
                  </a:lnTo>
                  <a:lnTo>
                    <a:pt x="37076" y="23358"/>
                  </a:lnTo>
                  <a:lnTo>
                    <a:pt x="16150" y="50203"/>
                  </a:lnTo>
                  <a:lnTo>
                    <a:pt x="3190" y="81554"/>
                  </a:lnTo>
                  <a:lnTo>
                    <a:pt x="0" y="118789"/>
                  </a:lnTo>
                  <a:lnTo>
                    <a:pt x="3400" y="141578"/>
                  </a:lnTo>
                  <a:lnTo>
                    <a:pt x="11930" y="160285"/>
                  </a:lnTo>
                  <a:lnTo>
                    <a:pt x="17480" y="168549"/>
                  </a:lnTo>
                  <a:lnTo>
                    <a:pt x="47648" y="191359"/>
                  </a:lnTo>
                  <a:lnTo>
                    <a:pt x="86223" y="201757"/>
                  </a:lnTo>
                  <a:lnTo>
                    <a:pt x="147245" y="205270"/>
                  </a:lnTo>
                  <a:lnTo>
                    <a:pt x="197036" y="206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50053" y="961331"/>
              <a:ext cx="145450" cy="417903"/>
            </a:xfrm>
            <a:custGeom>
              <a:avLst/>
              <a:gdLst/>
              <a:ahLst/>
              <a:cxnLst/>
              <a:rect l="0" t="0" r="0" b="0"/>
              <a:pathLst>
                <a:path w="145450" h="417903">
                  <a:moveTo>
                    <a:pt x="50693" y="417902"/>
                  </a:moveTo>
                  <a:lnTo>
                    <a:pt x="47573" y="375210"/>
                  </a:lnTo>
                  <a:lnTo>
                    <a:pt x="32734" y="315834"/>
                  </a:lnTo>
                  <a:lnTo>
                    <a:pt x="22146" y="264899"/>
                  </a:lnTo>
                  <a:lnTo>
                    <a:pt x="16888" y="216200"/>
                  </a:lnTo>
                  <a:lnTo>
                    <a:pt x="4631" y="152931"/>
                  </a:lnTo>
                  <a:lnTo>
                    <a:pt x="0" y="103996"/>
                  </a:lnTo>
                  <a:lnTo>
                    <a:pt x="775" y="45803"/>
                  </a:lnTo>
                  <a:lnTo>
                    <a:pt x="9400" y="25967"/>
                  </a:lnTo>
                  <a:lnTo>
                    <a:pt x="24152" y="12471"/>
                  </a:lnTo>
                  <a:lnTo>
                    <a:pt x="43576" y="3744"/>
                  </a:lnTo>
                  <a:lnTo>
                    <a:pt x="79650" y="0"/>
                  </a:lnTo>
                  <a:lnTo>
                    <a:pt x="102167" y="3270"/>
                  </a:lnTo>
                  <a:lnTo>
                    <a:pt x="110745" y="8120"/>
                  </a:lnTo>
                  <a:lnTo>
                    <a:pt x="132918" y="31761"/>
                  </a:lnTo>
                  <a:lnTo>
                    <a:pt x="145449" y="38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95461" y="1158134"/>
              <a:ext cx="200042" cy="40447"/>
            </a:xfrm>
            <a:custGeom>
              <a:avLst/>
              <a:gdLst/>
              <a:ahLst/>
              <a:cxnLst/>
              <a:rect l="0" t="0" r="0" b="0"/>
              <a:pathLst>
                <a:path w="200042" h="40447">
                  <a:moveTo>
                    <a:pt x="200041" y="0"/>
                  </a:moveTo>
                  <a:lnTo>
                    <a:pt x="182061" y="15641"/>
                  </a:lnTo>
                  <a:lnTo>
                    <a:pt x="165144" y="23720"/>
                  </a:lnTo>
                  <a:lnTo>
                    <a:pt x="103924" y="33669"/>
                  </a:lnTo>
                  <a:lnTo>
                    <a:pt x="48864" y="4044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06031" y="1179191"/>
              <a:ext cx="63172" cy="192843"/>
            </a:xfrm>
            <a:custGeom>
              <a:avLst/>
              <a:gdLst/>
              <a:ahLst/>
              <a:cxnLst/>
              <a:rect l="0" t="0" r="0" b="0"/>
              <a:pathLst>
                <a:path w="63172" h="192843">
                  <a:moveTo>
                    <a:pt x="0" y="73700"/>
                  </a:moveTo>
                  <a:lnTo>
                    <a:pt x="19128" y="134810"/>
                  </a:lnTo>
                  <a:lnTo>
                    <a:pt x="51919" y="192842"/>
                  </a:lnTo>
                  <a:lnTo>
                    <a:pt x="32689" y="159146"/>
                  </a:lnTo>
                  <a:lnTo>
                    <a:pt x="11135" y="105446"/>
                  </a:lnTo>
                  <a:lnTo>
                    <a:pt x="6119" y="84300"/>
                  </a:lnTo>
                  <a:lnTo>
                    <a:pt x="7789" y="63203"/>
                  </a:lnTo>
                  <a:lnTo>
                    <a:pt x="15550" y="45248"/>
                  </a:lnTo>
                  <a:lnTo>
                    <a:pt x="39596" y="14657"/>
                  </a:lnTo>
                  <a:lnTo>
                    <a:pt x="49964" y="651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37100" y="1196123"/>
              <a:ext cx="135208" cy="162981"/>
            </a:xfrm>
            <a:custGeom>
              <a:avLst/>
              <a:gdLst/>
              <a:ahLst/>
              <a:cxnLst/>
              <a:rect l="0" t="0" r="0" b="0"/>
              <a:pathLst>
                <a:path w="135208" h="162981">
                  <a:moveTo>
                    <a:pt x="111086" y="14654"/>
                  </a:moveTo>
                  <a:lnTo>
                    <a:pt x="67124" y="0"/>
                  </a:lnTo>
                  <a:lnTo>
                    <a:pt x="57211" y="1375"/>
                  </a:lnTo>
                  <a:lnTo>
                    <a:pt x="36839" y="12261"/>
                  </a:lnTo>
                  <a:lnTo>
                    <a:pt x="11228" y="43711"/>
                  </a:lnTo>
                  <a:lnTo>
                    <a:pt x="2364" y="69292"/>
                  </a:lnTo>
                  <a:lnTo>
                    <a:pt x="0" y="82665"/>
                  </a:lnTo>
                  <a:lnTo>
                    <a:pt x="3613" y="103762"/>
                  </a:lnTo>
                  <a:lnTo>
                    <a:pt x="24996" y="141960"/>
                  </a:lnTo>
                  <a:lnTo>
                    <a:pt x="44358" y="156242"/>
                  </a:lnTo>
                  <a:lnTo>
                    <a:pt x="56072" y="161688"/>
                  </a:lnTo>
                  <a:lnTo>
                    <a:pt x="67391" y="162980"/>
                  </a:lnTo>
                  <a:lnTo>
                    <a:pt x="89327" y="158175"/>
                  </a:lnTo>
                  <a:lnTo>
                    <a:pt x="107654" y="145122"/>
                  </a:lnTo>
                  <a:lnTo>
                    <a:pt x="122429" y="126452"/>
                  </a:lnTo>
                  <a:lnTo>
                    <a:pt x="132895" y="102556"/>
                  </a:lnTo>
                  <a:lnTo>
                    <a:pt x="135207" y="76338"/>
                  </a:lnTo>
                  <a:lnTo>
                    <a:pt x="134186" y="62796"/>
                  </a:lnTo>
                  <a:lnTo>
                    <a:pt x="129995" y="52598"/>
                  </a:lnTo>
                  <a:lnTo>
                    <a:pt x="100558" y="25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26825" y="1211114"/>
              <a:ext cx="237217" cy="157591"/>
            </a:xfrm>
            <a:custGeom>
              <a:avLst/>
              <a:gdLst/>
              <a:ahLst/>
              <a:cxnLst/>
              <a:rect l="0" t="0" r="0" b="0"/>
              <a:pathLst>
                <a:path w="237217" h="157591">
                  <a:moveTo>
                    <a:pt x="5589" y="20720"/>
                  </a:moveTo>
                  <a:lnTo>
                    <a:pt x="0" y="37487"/>
                  </a:lnTo>
                  <a:lnTo>
                    <a:pt x="2113" y="70272"/>
                  </a:lnTo>
                  <a:lnTo>
                    <a:pt x="10968" y="115082"/>
                  </a:lnTo>
                  <a:lnTo>
                    <a:pt x="10345" y="115214"/>
                  </a:lnTo>
                  <a:lnTo>
                    <a:pt x="8760" y="111792"/>
                  </a:lnTo>
                  <a:lnTo>
                    <a:pt x="6007" y="56918"/>
                  </a:lnTo>
                  <a:lnTo>
                    <a:pt x="5867" y="41343"/>
                  </a:lnTo>
                  <a:lnTo>
                    <a:pt x="9284" y="29789"/>
                  </a:lnTo>
                  <a:lnTo>
                    <a:pt x="15072" y="20917"/>
                  </a:lnTo>
                  <a:lnTo>
                    <a:pt x="22439" y="13832"/>
                  </a:lnTo>
                  <a:lnTo>
                    <a:pt x="29690" y="12618"/>
                  </a:lnTo>
                  <a:lnTo>
                    <a:pt x="36864" y="15319"/>
                  </a:lnTo>
                  <a:lnTo>
                    <a:pt x="58139" y="35887"/>
                  </a:lnTo>
                  <a:lnTo>
                    <a:pt x="92145" y="91737"/>
                  </a:lnTo>
                  <a:lnTo>
                    <a:pt x="103635" y="117021"/>
                  </a:lnTo>
                  <a:lnTo>
                    <a:pt x="100789" y="63398"/>
                  </a:lnTo>
                  <a:lnTo>
                    <a:pt x="100543" y="36958"/>
                  </a:lnTo>
                  <a:lnTo>
                    <a:pt x="103987" y="25696"/>
                  </a:lnTo>
                  <a:lnTo>
                    <a:pt x="117172" y="6944"/>
                  </a:lnTo>
                  <a:lnTo>
                    <a:pt x="125601" y="2177"/>
                  </a:lnTo>
                  <a:lnTo>
                    <a:pt x="144326" y="0"/>
                  </a:lnTo>
                  <a:lnTo>
                    <a:pt x="153062" y="3397"/>
                  </a:lnTo>
                  <a:lnTo>
                    <a:pt x="169009" y="16530"/>
                  </a:lnTo>
                  <a:lnTo>
                    <a:pt x="197140" y="53557"/>
                  </a:lnTo>
                  <a:lnTo>
                    <a:pt x="228807" y="116756"/>
                  </a:lnTo>
                  <a:lnTo>
                    <a:pt x="237216" y="157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82217" y="1148791"/>
              <a:ext cx="166136" cy="188329"/>
            </a:xfrm>
            <a:custGeom>
              <a:avLst/>
              <a:gdLst/>
              <a:ahLst/>
              <a:cxnLst/>
              <a:rect l="0" t="0" r="0" b="0"/>
              <a:pathLst>
                <a:path w="166136" h="188329">
                  <a:moveTo>
                    <a:pt x="102964" y="61986"/>
                  </a:moveTo>
                  <a:lnTo>
                    <a:pt x="88310" y="8958"/>
                  </a:lnTo>
                  <a:lnTo>
                    <a:pt x="81496" y="3237"/>
                  </a:lnTo>
                  <a:lnTo>
                    <a:pt x="72275" y="593"/>
                  </a:lnTo>
                  <a:lnTo>
                    <a:pt x="61448" y="0"/>
                  </a:lnTo>
                  <a:lnTo>
                    <a:pt x="43178" y="5581"/>
                  </a:lnTo>
                  <a:lnTo>
                    <a:pt x="35031" y="10345"/>
                  </a:lnTo>
                  <a:lnTo>
                    <a:pt x="22858" y="24996"/>
                  </a:lnTo>
                  <a:lnTo>
                    <a:pt x="5512" y="62998"/>
                  </a:lnTo>
                  <a:lnTo>
                    <a:pt x="0" y="99460"/>
                  </a:lnTo>
                  <a:lnTo>
                    <a:pt x="6543" y="152533"/>
                  </a:lnTo>
                  <a:lnTo>
                    <a:pt x="12537" y="175928"/>
                  </a:lnTo>
                  <a:lnTo>
                    <a:pt x="18113" y="182401"/>
                  </a:lnTo>
                  <a:lnTo>
                    <a:pt x="25340" y="185547"/>
                  </a:lnTo>
                  <a:lnTo>
                    <a:pt x="33667" y="186474"/>
                  </a:lnTo>
                  <a:lnTo>
                    <a:pt x="52278" y="178145"/>
                  </a:lnTo>
                  <a:lnTo>
                    <a:pt x="69909" y="162745"/>
                  </a:lnTo>
                  <a:lnTo>
                    <a:pt x="86411" y="133174"/>
                  </a:lnTo>
                  <a:lnTo>
                    <a:pt x="106142" y="73801"/>
                  </a:lnTo>
                  <a:lnTo>
                    <a:pt x="108592" y="71032"/>
                  </a:lnTo>
                  <a:lnTo>
                    <a:pt x="110226" y="73866"/>
                  </a:lnTo>
                  <a:lnTo>
                    <a:pt x="124659" y="134533"/>
                  </a:lnTo>
                  <a:lnTo>
                    <a:pt x="132493" y="155060"/>
                  </a:lnTo>
                  <a:lnTo>
                    <a:pt x="148888" y="177431"/>
                  </a:lnTo>
                  <a:lnTo>
                    <a:pt x="166135" y="188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48352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03276" y="894922"/>
            <a:ext cx="4793513" cy="599952"/>
            <a:chOff x="5103276" y="894922"/>
            <a:chExt cx="4793513" cy="599952"/>
          </a:xfrm>
        </p:grpSpPr>
        <p:sp>
          <p:nvSpPr>
            <p:cNvPr id="38" name="Freeform 37"/>
            <p:cNvSpPr/>
            <p:nvPr/>
          </p:nvSpPr>
          <p:spPr>
            <a:xfrm>
              <a:off x="5103276" y="1027879"/>
              <a:ext cx="240374" cy="273550"/>
            </a:xfrm>
            <a:custGeom>
              <a:avLst/>
              <a:gdLst/>
              <a:ahLst/>
              <a:cxnLst/>
              <a:rect l="0" t="0" r="0" b="0"/>
              <a:pathLst>
                <a:path w="240374" h="273550">
                  <a:moveTo>
                    <a:pt x="150444" y="24970"/>
                  </a:moveTo>
                  <a:lnTo>
                    <a:pt x="132463" y="9329"/>
                  </a:lnTo>
                  <a:lnTo>
                    <a:pt x="115546" y="1251"/>
                  </a:lnTo>
                  <a:lnTo>
                    <a:pt x="93210" y="0"/>
                  </a:lnTo>
                  <a:lnTo>
                    <a:pt x="68854" y="4514"/>
                  </a:lnTo>
                  <a:lnTo>
                    <a:pt x="36582" y="20209"/>
                  </a:lnTo>
                  <a:lnTo>
                    <a:pt x="19510" y="32993"/>
                  </a:lnTo>
                  <a:lnTo>
                    <a:pt x="2334" y="58933"/>
                  </a:lnTo>
                  <a:lnTo>
                    <a:pt x="0" y="78669"/>
                  </a:lnTo>
                  <a:lnTo>
                    <a:pt x="1015" y="88846"/>
                  </a:lnTo>
                  <a:lnTo>
                    <a:pt x="11501" y="106392"/>
                  </a:lnTo>
                  <a:lnTo>
                    <a:pt x="19211" y="114346"/>
                  </a:lnTo>
                  <a:lnTo>
                    <a:pt x="40256" y="123185"/>
                  </a:lnTo>
                  <a:lnTo>
                    <a:pt x="91893" y="128859"/>
                  </a:lnTo>
                  <a:lnTo>
                    <a:pt x="145984" y="139555"/>
                  </a:lnTo>
                  <a:lnTo>
                    <a:pt x="202499" y="164033"/>
                  </a:lnTo>
                  <a:lnTo>
                    <a:pt x="228909" y="181078"/>
                  </a:lnTo>
                  <a:lnTo>
                    <a:pt x="237960" y="200416"/>
                  </a:lnTo>
                  <a:lnTo>
                    <a:pt x="240373" y="212124"/>
                  </a:lnTo>
                  <a:lnTo>
                    <a:pt x="239643" y="222269"/>
                  </a:lnTo>
                  <a:lnTo>
                    <a:pt x="232592" y="239781"/>
                  </a:lnTo>
                  <a:lnTo>
                    <a:pt x="209879" y="262793"/>
                  </a:lnTo>
                  <a:lnTo>
                    <a:pt x="187778" y="271049"/>
                  </a:lnTo>
                  <a:lnTo>
                    <a:pt x="163527" y="273549"/>
                  </a:lnTo>
                  <a:lnTo>
                    <a:pt x="122482" y="265622"/>
                  </a:lnTo>
                  <a:lnTo>
                    <a:pt x="97801" y="256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90590" y="1118178"/>
              <a:ext cx="273742" cy="145242"/>
            </a:xfrm>
            <a:custGeom>
              <a:avLst/>
              <a:gdLst/>
              <a:ahLst/>
              <a:cxnLst/>
              <a:rect l="0" t="0" r="0" b="0"/>
              <a:pathLst>
                <a:path w="273742" h="145242">
                  <a:moveTo>
                    <a:pt x="0" y="39956"/>
                  </a:moveTo>
                  <a:lnTo>
                    <a:pt x="3120" y="82648"/>
                  </a:lnTo>
                  <a:lnTo>
                    <a:pt x="15619" y="126600"/>
                  </a:lnTo>
                  <a:lnTo>
                    <a:pt x="11431" y="79197"/>
                  </a:lnTo>
                  <a:lnTo>
                    <a:pt x="16385" y="42224"/>
                  </a:lnTo>
                  <a:lnTo>
                    <a:pt x="30851" y="14632"/>
                  </a:lnTo>
                  <a:lnTo>
                    <a:pt x="38115" y="12545"/>
                  </a:lnTo>
                  <a:lnTo>
                    <a:pt x="46467" y="14663"/>
                  </a:lnTo>
                  <a:lnTo>
                    <a:pt x="79499" y="37690"/>
                  </a:lnTo>
                  <a:lnTo>
                    <a:pt x="95825" y="63461"/>
                  </a:lnTo>
                  <a:lnTo>
                    <a:pt x="100148" y="64985"/>
                  </a:lnTo>
                  <a:lnTo>
                    <a:pt x="104200" y="61321"/>
                  </a:lnTo>
                  <a:lnTo>
                    <a:pt x="121732" y="36928"/>
                  </a:lnTo>
                  <a:lnTo>
                    <a:pt x="159097" y="2833"/>
                  </a:lnTo>
                  <a:lnTo>
                    <a:pt x="168066" y="0"/>
                  </a:lnTo>
                  <a:lnTo>
                    <a:pt x="176385" y="451"/>
                  </a:lnTo>
                  <a:lnTo>
                    <a:pt x="212137" y="17985"/>
                  </a:lnTo>
                  <a:lnTo>
                    <a:pt x="237031" y="42805"/>
                  </a:lnTo>
                  <a:lnTo>
                    <a:pt x="259225" y="77975"/>
                  </a:lnTo>
                  <a:lnTo>
                    <a:pt x="271829" y="133148"/>
                  </a:lnTo>
                  <a:lnTo>
                    <a:pt x="273741" y="1452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30802" y="1126874"/>
              <a:ext cx="196743" cy="168132"/>
            </a:xfrm>
            <a:custGeom>
              <a:avLst/>
              <a:gdLst/>
              <a:ahLst/>
              <a:cxnLst/>
              <a:rect l="0" t="0" r="0" b="0"/>
              <a:pathLst>
                <a:path w="196743" h="168132">
                  <a:moveTo>
                    <a:pt x="80928" y="94431"/>
                  </a:moveTo>
                  <a:lnTo>
                    <a:pt x="86518" y="77664"/>
                  </a:lnTo>
                  <a:lnTo>
                    <a:pt x="86142" y="60073"/>
                  </a:lnTo>
                  <a:lnTo>
                    <a:pt x="76369" y="20184"/>
                  </a:lnTo>
                  <a:lnTo>
                    <a:pt x="70870" y="12178"/>
                  </a:lnTo>
                  <a:lnTo>
                    <a:pt x="55401" y="162"/>
                  </a:lnTo>
                  <a:lnTo>
                    <a:pt x="46363" y="0"/>
                  </a:lnTo>
                  <a:lnTo>
                    <a:pt x="26961" y="9178"/>
                  </a:lnTo>
                  <a:lnTo>
                    <a:pt x="12879" y="28075"/>
                  </a:lnTo>
                  <a:lnTo>
                    <a:pt x="3891" y="53241"/>
                  </a:lnTo>
                  <a:lnTo>
                    <a:pt x="0" y="99124"/>
                  </a:lnTo>
                  <a:lnTo>
                    <a:pt x="3236" y="128492"/>
                  </a:lnTo>
                  <a:lnTo>
                    <a:pt x="8077" y="139366"/>
                  </a:lnTo>
                  <a:lnTo>
                    <a:pt x="22813" y="154566"/>
                  </a:lnTo>
                  <a:lnTo>
                    <a:pt x="31657" y="156748"/>
                  </a:lnTo>
                  <a:lnTo>
                    <a:pt x="50841" y="152933"/>
                  </a:lnTo>
                  <a:lnTo>
                    <a:pt x="67946" y="140319"/>
                  </a:lnTo>
                  <a:lnTo>
                    <a:pt x="82178" y="121845"/>
                  </a:lnTo>
                  <a:lnTo>
                    <a:pt x="92402" y="98036"/>
                  </a:lnTo>
                  <a:lnTo>
                    <a:pt x="97936" y="93325"/>
                  </a:lnTo>
                  <a:lnTo>
                    <a:pt x="103965" y="93694"/>
                  </a:lnTo>
                  <a:lnTo>
                    <a:pt x="137341" y="120287"/>
                  </a:lnTo>
                  <a:lnTo>
                    <a:pt x="183109" y="161967"/>
                  </a:lnTo>
                  <a:lnTo>
                    <a:pt x="196742" y="168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80186" y="926507"/>
              <a:ext cx="21058" cy="339192"/>
            </a:xfrm>
            <a:custGeom>
              <a:avLst/>
              <a:gdLst/>
              <a:ahLst/>
              <a:cxnLst/>
              <a:rect l="0" t="0" r="0" b="0"/>
              <a:pathLst>
                <a:path w="21058" h="339192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12998" y="181550"/>
                  </a:lnTo>
                  <a:lnTo>
                    <a:pt x="19466" y="244092"/>
                  </a:lnTo>
                  <a:lnTo>
                    <a:pt x="20743" y="301506"/>
                  </a:lnTo>
                  <a:lnTo>
                    <a:pt x="20996" y="33919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96000" y="89492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3119" y="176885"/>
                  </a:lnTo>
                  <a:lnTo>
                    <a:pt x="9065" y="234722"/>
                  </a:lnTo>
                  <a:lnTo>
                    <a:pt x="17475" y="291206"/>
                  </a:lnTo>
                  <a:lnTo>
                    <a:pt x="20349" y="33806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59171" y="1073421"/>
              <a:ext cx="147400" cy="171806"/>
            </a:xfrm>
            <a:custGeom>
              <a:avLst/>
              <a:gdLst/>
              <a:ahLst/>
              <a:cxnLst/>
              <a:rect l="0" t="0" r="0" b="0"/>
              <a:pathLst>
                <a:path w="147400" h="171806">
                  <a:moveTo>
                    <a:pt x="0" y="116299"/>
                  </a:moveTo>
                  <a:lnTo>
                    <a:pt x="5589" y="99531"/>
                  </a:lnTo>
                  <a:lnTo>
                    <a:pt x="11915" y="93422"/>
                  </a:lnTo>
                  <a:lnTo>
                    <a:pt x="68712" y="65771"/>
                  </a:lnTo>
                  <a:lnTo>
                    <a:pt x="119724" y="44880"/>
                  </a:lnTo>
                  <a:lnTo>
                    <a:pt x="134319" y="28405"/>
                  </a:lnTo>
                  <a:lnTo>
                    <a:pt x="135169" y="20268"/>
                  </a:lnTo>
                  <a:lnTo>
                    <a:pt x="132227" y="12504"/>
                  </a:lnTo>
                  <a:lnTo>
                    <a:pt x="126756" y="4988"/>
                  </a:lnTo>
                  <a:lnTo>
                    <a:pt x="119599" y="1148"/>
                  </a:lnTo>
                  <a:lnTo>
                    <a:pt x="102288" y="0"/>
                  </a:lnTo>
                  <a:lnTo>
                    <a:pt x="67222" y="5931"/>
                  </a:lnTo>
                  <a:lnTo>
                    <a:pt x="47034" y="18113"/>
                  </a:lnTo>
                  <a:lnTo>
                    <a:pt x="31432" y="36396"/>
                  </a:lnTo>
                  <a:lnTo>
                    <a:pt x="20599" y="60119"/>
                  </a:lnTo>
                  <a:lnTo>
                    <a:pt x="18124" y="83141"/>
                  </a:lnTo>
                  <a:lnTo>
                    <a:pt x="26066" y="126517"/>
                  </a:lnTo>
                  <a:lnTo>
                    <a:pt x="41128" y="152732"/>
                  </a:lnTo>
                  <a:lnTo>
                    <a:pt x="60003" y="164857"/>
                  </a:lnTo>
                  <a:lnTo>
                    <a:pt x="82820" y="171805"/>
                  </a:lnTo>
                  <a:lnTo>
                    <a:pt x="114226" y="169140"/>
                  </a:lnTo>
                  <a:lnTo>
                    <a:pt x="147399" y="158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50660" y="1094963"/>
              <a:ext cx="103310" cy="158402"/>
            </a:xfrm>
            <a:custGeom>
              <a:avLst/>
              <a:gdLst/>
              <a:ahLst/>
              <a:cxnLst/>
              <a:rect l="0" t="0" r="0" b="0"/>
              <a:pathLst>
                <a:path w="103310" h="158402">
                  <a:moveTo>
                    <a:pt x="8552" y="94757"/>
                  </a:moveTo>
                  <a:lnTo>
                    <a:pt x="23207" y="153374"/>
                  </a:lnTo>
                  <a:lnTo>
                    <a:pt x="24171" y="158401"/>
                  </a:lnTo>
                  <a:lnTo>
                    <a:pt x="23644" y="158243"/>
                  </a:lnTo>
                  <a:lnTo>
                    <a:pt x="4694" y="98482"/>
                  </a:lnTo>
                  <a:lnTo>
                    <a:pt x="0" y="58686"/>
                  </a:lnTo>
                  <a:lnTo>
                    <a:pt x="5141" y="34272"/>
                  </a:lnTo>
                  <a:lnTo>
                    <a:pt x="9788" y="22848"/>
                  </a:lnTo>
                  <a:lnTo>
                    <a:pt x="18734" y="15232"/>
                  </a:lnTo>
                  <a:lnTo>
                    <a:pt x="44273" y="6770"/>
                  </a:lnTo>
                  <a:lnTo>
                    <a:pt x="1033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53604" y="1094963"/>
              <a:ext cx="113632" cy="247451"/>
            </a:xfrm>
            <a:custGeom>
              <a:avLst/>
              <a:gdLst/>
              <a:ahLst/>
              <a:cxnLst/>
              <a:rect l="0" t="0" r="0" b="0"/>
              <a:pathLst>
                <a:path w="113632" h="247451">
                  <a:moveTo>
                    <a:pt x="26748" y="0"/>
                  </a:moveTo>
                  <a:lnTo>
                    <a:pt x="9960" y="63450"/>
                  </a:lnTo>
                  <a:lnTo>
                    <a:pt x="3415" y="121545"/>
                  </a:lnTo>
                  <a:lnTo>
                    <a:pt x="0" y="145267"/>
                  </a:lnTo>
                  <a:lnTo>
                    <a:pt x="10300" y="205350"/>
                  </a:lnTo>
                  <a:lnTo>
                    <a:pt x="25644" y="235020"/>
                  </a:lnTo>
                  <a:lnTo>
                    <a:pt x="34201" y="240908"/>
                  </a:lnTo>
                  <a:lnTo>
                    <a:pt x="56187" y="247450"/>
                  </a:lnTo>
                  <a:lnTo>
                    <a:pt x="66261" y="245685"/>
                  </a:lnTo>
                  <a:lnTo>
                    <a:pt x="83694" y="234366"/>
                  </a:lnTo>
                  <a:lnTo>
                    <a:pt x="101072" y="208262"/>
                  </a:lnTo>
                  <a:lnTo>
                    <a:pt x="113631" y="178301"/>
                  </a:lnTo>
                  <a:lnTo>
                    <a:pt x="113582" y="130429"/>
                  </a:lnTo>
                  <a:lnTo>
                    <a:pt x="111490" y="72861"/>
                  </a:lnTo>
                  <a:lnTo>
                    <a:pt x="110976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17222" y="1115554"/>
              <a:ext cx="157929" cy="189980"/>
            </a:xfrm>
            <a:custGeom>
              <a:avLst/>
              <a:gdLst/>
              <a:ahLst/>
              <a:cxnLst/>
              <a:rect l="0" t="0" r="0" b="0"/>
              <a:pathLst>
                <a:path w="157929" h="189980">
                  <a:moveTo>
                    <a:pt x="0" y="74166"/>
                  </a:moveTo>
                  <a:lnTo>
                    <a:pt x="25195" y="135276"/>
                  </a:lnTo>
                  <a:lnTo>
                    <a:pt x="33815" y="157478"/>
                  </a:lnTo>
                  <a:lnTo>
                    <a:pt x="34242" y="161293"/>
                  </a:lnTo>
                  <a:lnTo>
                    <a:pt x="32187" y="160326"/>
                  </a:lnTo>
                  <a:lnTo>
                    <a:pt x="28478" y="156173"/>
                  </a:lnTo>
                  <a:lnTo>
                    <a:pt x="16119" y="95567"/>
                  </a:lnTo>
                  <a:lnTo>
                    <a:pt x="12186" y="58150"/>
                  </a:lnTo>
                  <a:lnTo>
                    <a:pt x="17505" y="37412"/>
                  </a:lnTo>
                  <a:lnTo>
                    <a:pt x="39982" y="5035"/>
                  </a:lnTo>
                  <a:lnTo>
                    <a:pt x="47712" y="1172"/>
                  </a:lnTo>
                  <a:lnTo>
                    <a:pt x="65660" y="0"/>
                  </a:lnTo>
                  <a:lnTo>
                    <a:pt x="85335" y="9618"/>
                  </a:lnTo>
                  <a:lnTo>
                    <a:pt x="113022" y="34763"/>
                  </a:lnTo>
                  <a:lnTo>
                    <a:pt x="132924" y="64441"/>
                  </a:lnTo>
                  <a:lnTo>
                    <a:pt x="152729" y="117555"/>
                  </a:lnTo>
                  <a:lnTo>
                    <a:pt x="156902" y="163628"/>
                  </a:lnTo>
                  <a:lnTo>
                    <a:pt x="157928" y="189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38321" y="115813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7235" y="27556"/>
                  </a:lnTo>
                  <a:lnTo>
                    <a:pt x="9878" y="83779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48849" y="968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06777" y="915979"/>
              <a:ext cx="15686" cy="336913"/>
            </a:xfrm>
            <a:custGeom>
              <a:avLst/>
              <a:gdLst/>
              <a:ahLst/>
              <a:cxnLst/>
              <a:rect l="0" t="0" r="0" b="0"/>
              <a:pathLst>
                <a:path w="15686" h="336913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3" y="147997"/>
                  </a:lnTo>
                  <a:lnTo>
                    <a:pt x="9878" y="200219"/>
                  </a:lnTo>
                  <a:lnTo>
                    <a:pt x="13455" y="252736"/>
                  </a:lnTo>
                  <a:lnTo>
                    <a:pt x="15685" y="302222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90964" y="1097890"/>
              <a:ext cx="231628" cy="18131"/>
            </a:xfrm>
            <a:custGeom>
              <a:avLst/>
              <a:gdLst/>
              <a:ahLst/>
              <a:cxnLst/>
              <a:rect l="0" t="0" r="0" b="0"/>
              <a:pathLst>
                <a:path w="231628" h="18131">
                  <a:moveTo>
                    <a:pt x="231627" y="18130"/>
                  </a:moveTo>
                  <a:lnTo>
                    <a:pt x="214859" y="6952"/>
                  </a:lnTo>
                  <a:lnTo>
                    <a:pt x="182075" y="0"/>
                  </a:lnTo>
                  <a:lnTo>
                    <a:pt x="129075" y="4887"/>
                  </a:lnTo>
                  <a:lnTo>
                    <a:pt x="73546" y="10185"/>
                  </a:lnTo>
                  <a:lnTo>
                    <a:pt x="34660" y="15776"/>
                  </a:lnTo>
                  <a:lnTo>
                    <a:pt x="0" y="1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70738" y="937036"/>
              <a:ext cx="20351" cy="347441"/>
            </a:xfrm>
            <a:custGeom>
              <a:avLst/>
              <a:gdLst/>
              <a:ahLst/>
              <a:cxnLst/>
              <a:rect l="0" t="0" r="0" b="0"/>
              <a:pathLst>
                <a:path w="20351" h="347441">
                  <a:moveTo>
                    <a:pt x="20350" y="0"/>
                  </a:moveTo>
                  <a:lnTo>
                    <a:pt x="12017" y="52050"/>
                  </a:lnTo>
                  <a:lnTo>
                    <a:pt x="7352" y="105109"/>
                  </a:lnTo>
                  <a:lnTo>
                    <a:pt x="1681" y="160995"/>
                  </a:lnTo>
                  <a:lnTo>
                    <a:pt x="0" y="218888"/>
                  </a:lnTo>
                  <a:lnTo>
                    <a:pt x="5022" y="279673"/>
                  </a:lnTo>
                  <a:lnTo>
                    <a:pt x="9190" y="335281"/>
                  </a:lnTo>
                  <a:lnTo>
                    <a:pt x="982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64746" y="1126549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4997" y="16788"/>
                  </a:lnTo>
                  <a:lnTo>
                    <a:pt x="93588" y="20214"/>
                  </a:lnTo>
                  <a:lnTo>
                    <a:pt x="66161" y="23022"/>
                  </a:lnTo>
                  <a:lnTo>
                    <a:pt x="19784" y="376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03681" y="1126549"/>
              <a:ext cx="156392" cy="171745"/>
            </a:xfrm>
            <a:custGeom>
              <a:avLst/>
              <a:gdLst/>
              <a:ahLst/>
              <a:cxnLst/>
              <a:rect l="0" t="0" r="0" b="0"/>
              <a:pathLst>
                <a:path w="156392" h="171745">
                  <a:moveTo>
                    <a:pt x="76920" y="0"/>
                  </a:moveTo>
                  <a:lnTo>
                    <a:pt x="58939" y="15641"/>
                  </a:lnTo>
                  <a:lnTo>
                    <a:pt x="33767" y="29851"/>
                  </a:lnTo>
                  <a:lnTo>
                    <a:pt x="12142" y="55248"/>
                  </a:lnTo>
                  <a:lnTo>
                    <a:pt x="2116" y="74857"/>
                  </a:lnTo>
                  <a:lnTo>
                    <a:pt x="0" y="95271"/>
                  </a:lnTo>
                  <a:lnTo>
                    <a:pt x="4129" y="114872"/>
                  </a:lnTo>
                  <a:lnTo>
                    <a:pt x="25843" y="146520"/>
                  </a:lnTo>
                  <a:lnTo>
                    <a:pt x="40181" y="159876"/>
                  </a:lnTo>
                  <a:lnTo>
                    <a:pt x="58252" y="169712"/>
                  </a:lnTo>
                  <a:lnTo>
                    <a:pt x="77981" y="171744"/>
                  </a:lnTo>
                  <a:lnTo>
                    <a:pt x="98449" y="167577"/>
                  </a:lnTo>
                  <a:lnTo>
                    <a:pt x="128533" y="152078"/>
                  </a:lnTo>
                  <a:lnTo>
                    <a:pt x="145092" y="139340"/>
                  </a:lnTo>
                  <a:lnTo>
                    <a:pt x="154013" y="116521"/>
                  </a:lnTo>
                  <a:lnTo>
                    <a:pt x="156391" y="102247"/>
                  </a:lnTo>
                  <a:lnTo>
                    <a:pt x="152795" y="80148"/>
                  </a:lnTo>
                  <a:lnTo>
                    <a:pt x="137617" y="54553"/>
                  </a:lnTo>
                  <a:lnTo>
                    <a:pt x="131423" y="46897"/>
                  </a:lnTo>
                  <a:lnTo>
                    <a:pt x="123784" y="42963"/>
                  </a:lnTo>
                  <a:lnTo>
                    <a:pt x="8744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46413" y="1147050"/>
              <a:ext cx="213257" cy="190070"/>
            </a:xfrm>
            <a:custGeom>
              <a:avLst/>
              <a:gdLst/>
              <a:ahLst/>
              <a:cxnLst/>
              <a:rect l="0" t="0" r="0" b="0"/>
              <a:pathLst>
                <a:path w="213257" h="190070">
                  <a:moveTo>
                    <a:pt x="97442" y="105841"/>
                  </a:moveTo>
                  <a:lnTo>
                    <a:pt x="103031" y="89073"/>
                  </a:lnTo>
                  <a:lnTo>
                    <a:pt x="100917" y="56289"/>
                  </a:lnTo>
                  <a:lnTo>
                    <a:pt x="92883" y="22528"/>
                  </a:lnTo>
                  <a:lnTo>
                    <a:pt x="87383" y="14034"/>
                  </a:lnTo>
                  <a:lnTo>
                    <a:pt x="71915" y="1477"/>
                  </a:lnTo>
                  <a:lnTo>
                    <a:pt x="64046" y="0"/>
                  </a:lnTo>
                  <a:lnTo>
                    <a:pt x="56461" y="1355"/>
                  </a:lnTo>
                  <a:lnTo>
                    <a:pt x="21887" y="20341"/>
                  </a:lnTo>
                  <a:lnTo>
                    <a:pt x="8100" y="36255"/>
                  </a:lnTo>
                  <a:lnTo>
                    <a:pt x="2785" y="45412"/>
                  </a:lnTo>
                  <a:lnTo>
                    <a:pt x="0" y="71185"/>
                  </a:lnTo>
                  <a:lnTo>
                    <a:pt x="7744" y="124212"/>
                  </a:lnTo>
                  <a:lnTo>
                    <a:pt x="17182" y="157687"/>
                  </a:lnTo>
                  <a:lnTo>
                    <a:pt x="22879" y="166141"/>
                  </a:lnTo>
                  <a:lnTo>
                    <a:pt x="38566" y="178655"/>
                  </a:lnTo>
                  <a:lnTo>
                    <a:pt x="60357" y="181876"/>
                  </a:lnTo>
                  <a:lnTo>
                    <a:pt x="83299" y="178239"/>
                  </a:lnTo>
                  <a:lnTo>
                    <a:pt x="101294" y="168823"/>
                  </a:lnTo>
                  <a:lnTo>
                    <a:pt x="113972" y="153720"/>
                  </a:lnTo>
                  <a:lnTo>
                    <a:pt x="134280" y="106167"/>
                  </a:lnTo>
                  <a:lnTo>
                    <a:pt x="136039" y="108398"/>
                  </a:lnTo>
                  <a:lnTo>
                    <a:pt x="140333" y="122185"/>
                  </a:lnTo>
                  <a:lnTo>
                    <a:pt x="162153" y="156512"/>
                  </a:lnTo>
                  <a:lnTo>
                    <a:pt x="176505" y="170475"/>
                  </a:lnTo>
                  <a:lnTo>
                    <a:pt x="213256" y="190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35604" y="915979"/>
              <a:ext cx="39920" cy="452726"/>
            </a:xfrm>
            <a:custGeom>
              <a:avLst/>
              <a:gdLst/>
              <a:ahLst/>
              <a:cxnLst/>
              <a:rect l="0" t="0" r="0" b="0"/>
              <a:pathLst>
                <a:path w="39920" h="452726">
                  <a:moveTo>
                    <a:pt x="8334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12588" y="154167"/>
                  </a:lnTo>
                  <a:lnTo>
                    <a:pt x="17623" y="210044"/>
                  </a:lnTo>
                  <a:lnTo>
                    <a:pt x="18495" y="266176"/>
                  </a:lnTo>
                  <a:lnTo>
                    <a:pt x="18753" y="326092"/>
                  </a:lnTo>
                  <a:lnTo>
                    <a:pt x="21170" y="379069"/>
                  </a:lnTo>
                  <a:lnTo>
                    <a:pt x="35522" y="426478"/>
                  </a:lnTo>
                  <a:lnTo>
                    <a:pt x="39919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65855" y="1125447"/>
              <a:ext cx="193938" cy="180087"/>
            </a:xfrm>
            <a:custGeom>
              <a:avLst/>
              <a:gdLst/>
              <a:ahLst/>
              <a:cxnLst/>
              <a:rect l="0" t="0" r="0" b="0"/>
              <a:pathLst>
                <a:path w="193938" h="180087">
                  <a:moveTo>
                    <a:pt x="99181" y="64273"/>
                  </a:moveTo>
                  <a:lnTo>
                    <a:pt x="78937" y="20310"/>
                  </a:lnTo>
                  <a:lnTo>
                    <a:pt x="63277" y="6519"/>
                  </a:lnTo>
                  <a:lnTo>
                    <a:pt x="54189" y="1204"/>
                  </a:lnTo>
                  <a:lnTo>
                    <a:pt x="44619" y="0"/>
                  </a:lnTo>
                  <a:lnTo>
                    <a:pt x="24629" y="4902"/>
                  </a:lnTo>
                  <a:lnTo>
                    <a:pt x="17894" y="12994"/>
                  </a:lnTo>
                  <a:lnTo>
                    <a:pt x="610" y="73132"/>
                  </a:lnTo>
                  <a:lnTo>
                    <a:pt x="0" y="95116"/>
                  </a:lnTo>
                  <a:lnTo>
                    <a:pt x="4798" y="116586"/>
                  </a:lnTo>
                  <a:lnTo>
                    <a:pt x="14729" y="137826"/>
                  </a:lnTo>
                  <a:lnTo>
                    <a:pt x="39064" y="163925"/>
                  </a:lnTo>
                  <a:lnTo>
                    <a:pt x="47404" y="166972"/>
                  </a:lnTo>
                  <a:lnTo>
                    <a:pt x="55305" y="166664"/>
                  </a:lnTo>
                  <a:lnTo>
                    <a:pt x="70322" y="160083"/>
                  </a:lnTo>
                  <a:lnTo>
                    <a:pt x="91930" y="142054"/>
                  </a:lnTo>
                  <a:lnTo>
                    <a:pt x="106097" y="124578"/>
                  </a:lnTo>
                  <a:lnTo>
                    <a:pt x="109641" y="115005"/>
                  </a:lnTo>
                  <a:lnTo>
                    <a:pt x="110459" y="95009"/>
                  </a:lnTo>
                  <a:lnTo>
                    <a:pt x="111379" y="92953"/>
                  </a:lnTo>
                  <a:lnTo>
                    <a:pt x="137287" y="145478"/>
                  </a:lnTo>
                  <a:lnTo>
                    <a:pt x="154722" y="163145"/>
                  </a:lnTo>
                  <a:lnTo>
                    <a:pt x="171049" y="172557"/>
                  </a:lnTo>
                  <a:lnTo>
                    <a:pt x="193937" y="180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151735" y="1134162"/>
              <a:ext cx="113343" cy="186874"/>
            </a:xfrm>
            <a:custGeom>
              <a:avLst/>
              <a:gdLst/>
              <a:ahLst/>
              <a:cxnLst/>
              <a:rect l="0" t="0" r="0" b="0"/>
              <a:pathLst>
                <a:path w="113343" h="186874">
                  <a:moveTo>
                    <a:pt x="8057" y="76615"/>
                  </a:moveTo>
                  <a:lnTo>
                    <a:pt x="11177" y="119306"/>
                  </a:lnTo>
                  <a:lnTo>
                    <a:pt x="27186" y="170277"/>
                  </a:lnTo>
                  <a:lnTo>
                    <a:pt x="38396" y="186873"/>
                  </a:lnTo>
                  <a:lnTo>
                    <a:pt x="41151" y="186385"/>
                  </a:lnTo>
                  <a:lnTo>
                    <a:pt x="41093" y="170245"/>
                  </a:lnTo>
                  <a:lnTo>
                    <a:pt x="34484" y="139452"/>
                  </a:lnTo>
                  <a:lnTo>
                    <a:pt x="5867" y="85650"/>
                  </a:lnTo>
                  <a:lnTo>
                    <a:pt x="0" y="49526"/>
                  </a:lnTo>
                  <a:lnTo>
                    <a:pt x="4867" y="29090"/>
                  </a:lnTo>
                  <a:lnTo>
                    <a:pt x="9440" y="20365"/>
                  </a:lnTo>
                  <a:lnTo>
                    <a:pt x="23880" y="7551"/>
                  </a:lnTo>
                  <a:lnTo>
                    <a:pt x="32644" y="2497"/>
                  </a:lnTo>
                  <a:lnTo>
                    <a:pt x="54860" y="0"/>
                  </a:lnTo>
                  <a:lnTo>
                    <a:pt x="77991" y="3959"/>
                  </a:lnTo>
                  <a:lnTo>
                    <a:pt x="113342" y="23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321404" y="1157530"/>
              <a:ext cx="193830" cy="337344"/>
            </a:xfrm>
            <a:custGeom>
              <a:avLst/>
              <a:gdLst/>
              <a:ahLst/>
              <a:cxnLst/>
              <a:rect l="0" t="0" r="0" b="0"/>
              <a:pathLst>
                <a:path w="193830" h="337344">
                  <a:moveTo>
                    <a:pt x="122658" y="137475"/>
                  </a:moveTo>
                  <a:lnTo>
                    <a:pt x="128247" y="120707"/>
                  </a:lnTo>
                  <a:lnTo>
                    <a:pt x="126134" y="82334"/>
                  </a:lnTo>
                  <a:lnTo>
                    <a:pt x="112510" y="45098"/>
                  </a:lnTo>
                  <a:lnTo>
                    <a:pt x="93655" y="17427"/>
                  </a:lnTo>
                  <a:lnTo>
                    <a:pt x="67661" y="0"/>
                  </a:lnTo>
                  <a:lnTo>
                    <a:pt x="56747" y="201"/>
                  </a:lnTo>
                  <a:lnTo>
                    <a:pt x="32143" y="9784"/>
                  </a:lnTo>
                  <a:lnTo>
                    <a:pt x="14969" y="25741"/>
                  </a:lnTo>
                  <a:lnTo>
                    <a:pt x="8752" y="34910"/>
                  </a:lnTo>
                  <a:lnTo>
                    <a:pt x="0" y="70170"/>
                  </a:lnTo>
                  <a:lnTo>
                    <a:pt x="4193" y="90404"/>
                  </a:lnTo>
                  <a:lnTo>
                    <a:pt x="19707" y="114949"/>
                  </a:lnTo>
                  <a:lnTo>
                    <a:pt x="25948" y="122458"/>
                  </a:lnTo>
                  <a:lnTo>
                    <a:pt x="34789" y="126294"/>
                  </a:lnTo>
                  <a:lnTo>
                    <a:pt x="57089" y="127436"/>
                  </a:lnTo>
                  <a:lnTo>
                    <a:pt x="90362" y="121502"/>
                  </a:lnTo>
                  <a:lnTo>
                    <a:pt x="98788" y="116298"/>
                  </a:lnTo>
                  <a:lnTo>
                    <a:pt x="111269" y="101157"/>
                  </a:lnTo>
                  <a:lnTo>
                    <a:pt x="117405" y="98055"/>
                  </a:lnTo>
                  <a:lnTo>
                    <a:pt x="123835" y="98327"/>
                  </a:lnTo>
                  <a:lnTo>
                    <a:pt x="130462" y="100848"/>
                  </a:lnTo>
                  <a:lnTo>
                    <a:pt x="140944" y="113007"/>
                  </a:lnTo>
                  <a:lnTo>
                    <a:pt x="153423" y="145823"/>
                  </a:lnTo>
                  <a:lnTo>
                    <a:pt x="173709" y="203724"/>
                  </a:lnTo>
                  <a:lnTo>
                    <a:pt x="187827" y="251731"/>
                  </a:lnTo>
                  <a:lnTo>
                    <a:pt x="193829" y="297410"/>
                  </a:lnTo>
                  <a:lnTo>
                    <a:pt x="191163" y="309609"/>
                  </a:lnTo>
                  <a:lnTo>
                    <a:pt x="178841" y="329402"/>
                  </a:lnTo>
                  <a:lnTo>
                    <a:pt x="169472" y="334447"/>
                  </a:lnTo>
                  <a:lnTo>
                    <a:pt x="107391" y="337343"/>
                  </a:lnTo>
                  <a:lnTo>
                    <a:pt x="54565" y="335142"/>
                  </a:lnTo>
                  <a:lnTo>
                    <a:pt x="17373" y="316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514713" y="1157895"/>
              <a:ext cx="150449" cy="182398"/>
            </a:xfrm>
            <a:custGeom>
              <a:avLst/>
              <a:gdLst/>
              <a:ahLst/>
              <a:cxnLst/>
              <a:rect l="0" t="0" r="0" b="0"/>
              <a:pathLst>
                <a:path w="150449" h="182398">
                  <a:moveTo>
                    <a:pt x="45163" y="73939"/>
                  </a:moveTo>
                  <a:lnTo>
                    <a:pt x="45163" y="96295"/>
                  </a:lnTo>
                  <a:lnTo>
                    <a:pt x="49842" y="101711"/>
                  </a:lnTo>
                  <a:lnTo>
                    <a:pt x="57641" y="104152"/>
                  </a:lnTo>
                  <a:lnTo>
                    <a:pt x="87854" y="101998"/>
                  </a:lnTo>
                  <a:lnTo>
                    <a:pt x="107420" y="95768"/>
                  </a:lnTo>
                  <a:lnTo>
                    <a:pt x="123915" y="85201"/>
                  </a:lnTo>
                  <a:lnTo>
                    <a:pt x="135925" y="69585"/>
                  </a:lnTo>
                  <a:lnTo>
                    <a:pt x="140766" y="60508"/>
                  </a:lnTo>
                  <a:lnTo>
                    <a:pt x="141654" y="50947"/>
                  </a:lnTo>
                  <a:lnTo>
                    <a:pt x="136401" y="30965"/>
                  </a:lnTo>
                  <a:lnTo>
                    <a:pt x="123148" y="13505"/>
                  </a:lnTo>
                  <a:lnTo>
                    <a:pt x="114700" y="5574"/>
                  </a:lnTo>
                  <a:lnTo>
                    <a:pt x="104389" y="1456"/>
                  </a:lnTo>
                  <a:lnTo>
                    <a:pt x="80454" y="0"/>
                  </a:lnTo>
                  <a:lnTo>
                    <a:pt x="46260" y="11347"/>
                  </a:lnTo>
                  <a:lnTo>
                    <a:pt x="19491" y="35116"/>
                  </a:lnTo>
                  <a:lnTo>
                    <a:pt x="2331" y="64385"/>
                  </a:lnTo>
                  <a:lnTo>
                    <a:pt x="0" y="91140"/>
                  </a:lnTo>
                  <a:lnTo>
                    <a:pt x="4033" y="119018"/>
                  </a:lnTo>
                  <a:lnTo>
                    <a:pt x="19458" y="147867"/>
                  </a:lnTo>
                  <a:lnTo>
                    <a:pt x="32179" y="163728"/>
                  </a:lnTo>
                  <a:lnTo>
                    <a:pt x="58084" y="180221"/>
                  </a:lnTo>
                  <a:lnTo>
                    <a:pt x="84051" y="182397"/>
                  </a:lnTo>
                  <a:lnTo>
                    <a:pt x="111580" y="178294"/>
                  </a:lnTo>
                  <a:lnTo>
                    <a:pt x="150448" y="158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744578" y="1126549"/>
              <a:ext cx="152211" cy="196161"/>
            </a:xfrm>
            <a:custGeom>
              <a:avLst/>
              <a:gdLst/>
              <a:ahLst/>
              <a:cxnLst/>
              <a:rect l="0" t="0" r="0" b="0"/>
              <a:pathLst>
                <a:path w="152211" h="196161">
                  <a:moveTo>
                    <a:pt x="4810" y="105285"/>
                  </a:moveTo>
                  <a:lnTo>
                    <a:pt x="21600" y="161499"/>
                  </a:lnTo>
                  <a:lnTo>
                    <a:pt x="24603" y="196160"/>
                  </a:lnTo>
                  <a:lnTo>
                    <a:pt x="25024" y="195114"/>
                  </a:lnTo>
                  <a:lnTo>
                    <a:pt x="24324" y="182644"/>
                  </a:lnTo>
                  <a:lnTo>
                    <a:pt x="7876" y="124569"/>
                  </a:lnTo>
                  <a:lnTo>
                    <a:pt x="0" y="86172"/>
                  </a:lnTo>
                  <a:lnTo>
                    <a:pt x="1892" y="58966"/>
                  </a:lnTo>
                  <a:lnTo>
                    <a:pt x="8715" y="49839"/>
                  </a:lnTo>
                  <a:lnTo>
                    <a:pt x="31892" y="39698"/>
                  </a:lnTo>
                  <a:lnTo>
                    <a:pt x="86026" y="24782"/>
                  </a:lnTo>
                  <a:lnTo>
                    <a:pt x="132421" y="10571"/>
                  </a:lnTo>
                  <a:lnTo>
                    <a:pt x="1522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969672" y="1595150"/>
            <a:ext cx="3231406" cy="542136"/>
            <a:chOff x="1969672" y="1595150"/>
            <a:chExt cx="3231406" cy="542136"/>
          </a:xfrm>
        </p:grpSpPr>
        <p:sp>
          <p:nvSpPr>
            <p:cNvPr id="62" name="Freeform 61"/>
            <p:cNvSpPr/>
            <p:nvPr/>
          </p:nvSpPr>
          <p:spPr>
            <a:xfrm>
              <a:off x="1969672" y="1810901"/>
              <a:ext cx="216236" cy="279872"/>
            </a:xfrm>
            <a:custGeom>
              <a:avLst/>
              <a:gdLst/>
              <a:ahLst/>
              <a:cxnLst/>
              <a:rect l="0" t="0" r="0" b="0"/>
              <a:pathLst>
                <a:path w="216236" h="279872">
                  <a:moveTo>
                    <a:pt x="20214" y="0"/>
                  </a:moveTo>
                  <a:lnTo>
                    <a:pt x="3425" y="63450"/>
                  </a:lnTo>
                  <a:lnTo>
                    <a:pt x="0" y="124664"/>
                  </a:lnTo>
                  <a:lnTo>
                    <a:pt x="4912" y="182163"/>
                  </a:lnTo>
                  <a:lnTo>
                    <a:pt x="18318" y="229005"/>
                  </a:lnTo>
                  <a:lnTo>
                    <a:pt x="48964" y="269424"/>
                  </a:lnTo>
                  <a:lnTo>
                    <a:pt x="68866" y="277672"/>
                  </a:lnTo>
                  <a:lnTo>
                    <a:pt x="80725" y="279871"/>
                  </a:lnTo>
                  <a:lnTo>
                    <a:pt x="100140" y="276076"/>
                  </a:lnTo>
                  <a:lnTo>
                    <a:pt x="124224" y="260785"/>
                  </a:lnTo>
                  <a:lnTo>
                    <a:pt x="160426" y="225458"/>
                  </a:lnTo>
                  <a:lnTo>
                    <a:pt x="195666" y="163672"/>
                  </a:lnTo>
                  <a:lnTo>
                    <a:pt x="211150" y="128044"/>
                  </a:lnTo>
                  <a:lnTo>
                    <a:pt x="213089" y="106042"/>
                  </a:lnTo>
                  <a:lnTo>
                    <a:pt x="212391" y="84564"/>
                  </a:lnTo>
                  <a:lnTo>
                    <a:pt x="216235" y="55082"/>
                  </a:lnTo>
                  <a:lnTo>
                    <a:pt x="20972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16269" y="1848277"/>
              <a:ext cx="126343" cy="173317"/>
            </a:xfrm>
            <a:custGeom>
              <a:avLst/>
              <a:gdLst/>
              <a:ahLst/>
              <a:cxnLst/>
              <a:rect l="0" t="0" r="0" b="0"/>
              <a:pathLst>
                <a:path w="126343" h="173317">
                  <a:moveTo>
                    <a:pt x="0" y="25795"/>
                  </a:moveTo>
                  <a:lnTo>
                    <a:pt x="5589" y="84412"/>
                  </a:lnTo>
                  <a:lnTo>
                    <a:pt x="10723" y="144652"/>
                  </a:lnTo>
                  <a:lnTo>
                    <a:pt x="16305" y="173316"/>
                  </a:lnTo>
                  <a:lnTo>
                    <a:pt x="3954" y="120991"/>
                  </a:lnTo>
                  <a:lnTo>
                    <a:pt x="781" y="64183"/>
                  </a:lnTo>
                  <a:lnTo>
                    <a:pt x="2687" y="34668"/>
                  </a:lnTo>
                  <a:lnTo>
                    <a:pt x="11333" y="13751"/>
                  </a:lnTo>
                  <a:lnTo>
                    <a:pt x="19253" y="7237"/>
                  </a:lnTo>
                  <a:lnTo>
                    <a:pt x="40533" y="0"/>
                  </a:lnTo>
                  <a:lnTo>
                    <a:pt x="50418" y="409"/>
                  </a:lnTo>
                  <a:lnTo>
                    <a:pt x="67642" y="7104"/>
                  </a:lnTo>
                  <a:lnTo>
                    <a:pt x="90492" y="29615"/>
                  </a:lnTo>
                  <a:lnTo>
                    <a:pt x="114790" y="78941"/>
                  </a:lnTo>
                  <a:lnTo>
                    <a:pt x="122919" y="113292"/>
                  </a:lnTo>
                  <a:lnTo>
                    <a:pt x="126342" y="162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26839" y="1895129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2692"/>
                  </a:lnTo>
                  <a:lnTo>
                    <a:pt x="16788" y="10089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26839" y="1758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84766" y="1684559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54145"/>
                  </a:lnTo>
                  <a:lnTo>
                    <a:pt x="5590" y="114680"/>
                  </a:lnTo>
                  <a:lnTo>
                    <a:pt x="14655" y="165651"/>
                  </a:lnTo>
                  <a:lnTo>
                    <a:pt x="20963" y="225700"/>
                  </a:lnTo>
                  <a:lnTo>
                    <a:pt x="32260" y="269451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00538" y="1779316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78335" y="16767"/>
                  </a:lnTo>
                  <a:lnTo>
                    <a:pt x="157249" y="28119"/>
                  </a:lnTo>
                  <a:lnTo>
                    <a:pt x="96053" y="44938"/>
                  </a:lnTo>
                  <a:lnTo>
                    <a:pt x="33143" y="599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95336" y="1968829"/>
              <a:ext cx="24971" cy="126343"/>
            </a:xfrm>
            <a:custGeom>
              <a:avLst/>
              <a:gdLst/>
              <a:ahLst/>
              <a:cxnLst/>
              <a:rect l="0" t="0" r="0" b="0"/>
              <a:pathLst>
                <a:path w="24971" h="126343">
                  <a:moveTo>
                    <a:pt x="0" y="0"/>
                  </a:moveTo>
                  <a:lnTo>
                    <a:pt x="15641" y="17980"/>
                  </a:lnTo>
                  <a:lnTo>
                    <a:pt x="23720" y="34897"/>
                  </a:lnTo>
                  <a:lnTo>
                    <a:pt x="24970" y="57234"/>
                  </a:lnTo>
                  <a:lnTo>
                    <a:pt x="20457" y="8041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32248" y="1789844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9576" y="31282"/>
                  </a:lnTo>
                  <a:lnTo>
                    <a:pt x="44665" y="92338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63834" y="1768787"/>
              <a:ext cx="147400" cy="368499"/>
            </a:xfrm>
            <a:custGeom>
              <a:avLst/>
              <a:gdLst/>
              <a:ahLst/>
              <a:cxnLst/>
              <a:rect l="0" t="0" r="0" b="0"/>
              <a:pathLst>
                <a:path w="147400" h="368499">
                  <a:moveTo>
                    <a:pt x="147399" y="0"/>
                  </a:moveTo>
                  <a:lnTo>
                    <a:pt x="104737" y="58779"/>
                  </a:lnTo>
                  <a:lnTo>
                    <a:pt x="77101" y="115596"/>
                  </a:lnTo>
                  <a:lnTo>
                    <a:pt x="61709" y="165922"/>
                  </a:lnTo>
                  <a:lnTo>
                    <a:pt x="46028" y="220858"/>
                  </a:lnTo>
                  <a:lnTo>
                    <a:pt x="28546" y="282489"/>
                  </a:lnTo>
                  <a:lnTo>
                    <a:pt x="8498" y="34007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45520" y="1800373"/>
              <a:ext cx="131269" cy="170775"/>
            </a:xfrm>
            <a:custGeom>
              <a:avLst/>
              <a:gdLst/>
              <a:ahLst/>
              <a:cxnLst/>
              <a:rect l="0" t="0" r="0" b="0"/>
              <a:pathLst>
                <a:path w="131269" h="170775">
                  <a:moveTo>
                    <a:pt x="81526" y="0"/>
                  </a:moveTo>
                  <a:lnTo>
                    <a:pt x="57480" y="9575"/>
                  </a:lnTo>
                  <a:lnTo>
                    <a:pt x="36057" y="27533"/>
                  </a:lnTo>
                  <a:lnTo>
                    <a:pt x="16061" y="54561"/>
                  </a:lnTo>
                  <a:lnTo>
                    <a:pt x="6417" y="74552"/>
                  </a:lnTo>
                  <a:lnTo>
                    <a:pt x="0" y="116716"/>
                  </a:lnTo>
                  <a:lnTo>
                    <a:pt x="2609" y="129283"/>
                  </a:lnTo>
                  <a:lnTo>
                    <a:pt x="14867" y="149486"/>
                  </a:lnTo>
                  <a:lnTo>
                    <a:pt x="35132" y="163144"/>
                  </a:lnTo>
                  <a:lnTo>
                    <a:pt x="58567" y="170774"/>
                  </a:lnTo>
                  <a:lnTo>
                    <a:pt x="80681" y="170266"/>
                  </a:lnTo>
                  <a:lnTo>
                    <a:pt x="99088" y="159901"/>
                  </a:lnTo>
                  <a:lnTo>
                    <a:pt x="113898" y="142427"/>
                  </a:lnTo>
                  <a:lnTo>
                    <a:pt x="127642" y="106281"/>
                  </a:lnTo>
                  <a:lnTo>
                    <a:pt x="131268" y="79601"/>
                  </a:lnTo>
                  <a:lnTo>
                    <a:pt x="126641" y="58385"/>
                  </a:lnTo>
                  <a:lnTo>
                    <a:pt x="104606" y="25701"/>
                  </a:lnTo>
                  <a:lnTo>
                    <a:pt x="98083" y="21813"/>
                  </a:lnTo>
                  <a:lnTo>
                    <a:pt x="91394" y="20391"/>
                  </a:lnTo>
                  <a:lnTo>
                    <a:pt x="7099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54852" y="1768787"/>
              <a:ext cx="132548" cy="182024"/>
            </a:xfrm>
            <a:custGeom>
              <a:avLst/>
              <a:gdLst/>
              <a:ahLst/>
              <a:cxnLst/>
              <a:rect l="0" t="0" r="0" b="0"/>
              <a:pathLst>
                <a:path w="132548" h="182024">
                  <a:moveTo>
                    <a:pt x="9065" y="42114"/>
                  </a:moveTo>
                  <a:lnTo>
                    <a:pt x="0" y="100731"/>
                  </a:lnTo>
                  <a:lnTo>
                    <a:pt x="5426" y="124318"/>
                  </a:lnTo>
                  <a:lnTo>
                    <a:pt x="21635" y="154208"/>
                  </a:lnTo>
                  <a:lnTo>
                    <a:pt x="35708" y="169143"/>
                  </a:lnTo>
                  <a:lnTo>
                    <a:pt x="53662" y="179680"/>
                  </a:lnTo>
                  <a:lnTo>
                    <a:pt x="73339" y="182023"/>
                  </a:lnTo>
                  <a:lnTo>
                    <a:pt x="83500" y="181010"/>
                  </a:lnTo>
                  <a:lnTo>
                    <a:pt x="92613" y="175656"/>
                  </a:lnTo>
                  <a:lnTo>
                    <a:pt x="108978" y="157228"/>
                  </a:lnTo>
                  <a:lnTo>
                    <a:pt x="125756" y="126135"/>
                  </a:lnTo>
                  <a:lnTo>
                    <a:pt x="132547" y="83517"/>
                  </a:lnTo>
                  <a:lnTo>
                    <a:pt x="126697" y="25469"/>
                  </a:lnTo>
                  <a:lnTo>
                    <a:pt x="1248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08955" y="1623175"/>
              <a:ext cx="155087" cy="315728"/>
            </a:xfrm>
            <a:custGeom>
              <a:avLst/>
              <a:gdLst/>
              <a:ahLst/>
              <a:cxnLst/>
              <a:rect l="0" t="0" r="0" b="0"/>
              <a:pathLst>
                <a:path w="155087" h="315728">
                  <a:moveTo>
                    <a:pt x="102444" y="187726"/>
                  </a:moveTo>
                  <a:lnTo>
                    <a:pt x="96854" y="170959"/>
                  </a:lnTo>
                  <a:lnTo>
                    <a:pt x="91699" y="167189"/>
                  </a:lnTo>
                  <a:lnTo>
                    <a:pt x="84752" y="165846"/>
                  </a:lnTo>
                  <a:lnTo>
                    <a:pt x="76611" y="166120"/>
                  </a:lnTo>
                  <a:lnTo>
                    <a:pt x="48386" y="177685"/>
                  </a:lnTo>
                  <a:lnTo>
                    <a:pt x="23386" y="195929"/>
                  </a:lnTo>
                  <a:lnTo>
                    <a:pt x="6749" y="221742"/>
                  </a:lnTo>
                  <a:lnTo>
                    <a:pt x="0" y="257206"/>
                  </a:lnTo>
                  <a:lnTo>
                    <a:pt x="3590" y="291761"/>
                  </a:lnTo>
                  <a:lnTo>
                    <a:pt x="8465" y="300366"/>
                  </a:lnTo>
                  <a:lnTo>
                    <a:pt x="23241" y="313048"/>
                  </a:lnTo>
                  <a:lnTo>
                    <a:pt x="32094" y="315727"/>
                  </a:lnTo>
                  <a:lnTo>
                    <a:pt x="51290" y="315585"/>
                  </a:lnTo>
                  <a:lnTo>
                    <a:pt x="68400" y="308503"/>
                  </a:lnTo>
                  <a:lnTo>
                    <a:pt x="76239" y="303339"/>
                  </a:lnTo>
                  <a:lnTo>
                    <a:pt x="88067" y="288243"/>
                  </a:lnTo>
                  <a:lnTo>
                    <a:pt x="110126" y="231335"/>
                  </a:lnTo>
                  <a:lnTo>
                    <a:pt x="128614" y="176800"/>
                  </a:lnTo>
                  <a:lnTo>
                    <a:pt x="132960" y="120967"/>
                  </a:lnTo>
                  <a:lnTo>
                    <a:pt x="142222" y="59178"/>
                  </a:lnTo>
                  <a:lnTo>
                    <a:pt x="140746" y="21736"/>
                  </a:lnTo>
                  <a:lnTo>
                    <a:pt x="138507" y="10386"/>
                  </a:lnTo>
                  <a:lnTo>
                    <a:pt x="133505" y="3989"/>
                  </a:lnTo>
                  <a:lnTo>
                    <a:pt x="126661" y="893"/>
                  </a:lnTo>
                  <a:lnTo>
                    <a:pt x="118588" y="0"/>
                  </a:lnTo>
                  <a:lnTo>
                    <a:pt x="113207" y="4084"/>
                  </a:lnTo>
                  <a:lnTo>
                    <a:pt x="107227" y="21100"/>
                  </a:lnTo>
                  <a:lnTo>
                    <a:pt x="103861" y="68165"/>
                  </a:lnTo>
                  <a:lnTo>
                    <a:pt x="103893" y="130141"/>
                  </a:lnTo>
                  <a:lnTo>
                    <a:pt x="113951" y="184323"/>
                  </a:lnTo>
                  <a:lnTo>
                    <a:pt x="137884" y="244816"/>
                  </a:lnTo>
                  <a:lnTo>
                    <a:pt x="155086" y="271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81314" y="1800373"/>
              <a:ext cx="9070" cy="136871"/>
            </a:xfrm>
            <a:custGeom>
              <a:avLst/>
              <a:gdLst/>
              <a:ahLst/>
              <a:cxnLst/>
              <a:rect l="0" t="0" r="0" b="0"/>
              <a:pathLst>
                <a:path w="9070" h="136871">
                  <a:moveTo>
                    <a:pt x="9069" y="0"/>
                  </a:moveTo>
                  <a:lnTo>
                    <a:pt x="736" y="37478"/>
                  </a:lnTo>
                  <a:lnTo>
                    <a:pt x="0" y="100211"/>
                  </a:lnTo>
                  <a:lnTo>
                    <a:pt x="906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69326" y="169508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43026" y="1789844"/>
              <a:ext cx="126342" cy="113401"/>
            </a:xfrm>
            <a:custGeom>
              <a:avLst/>
              <a:gdLst/>
              <a:ahLst/>
              <a:cxnLst/>
              <a:rect l="0" t="0" r="0" b="0"/>
              <a:pathLst>
                <a:path w="126342" h="113401">
                  <a:moveTo>
                    <a:pt x="0" y="0"/>
                  </a:moveTo>
                  <a:lnTo>
                    <a:pt x="34746" y="37086"/>
                  </a:lnTo>
                  <a:lnTo>
                    <a:pt x="60492" y="94070"/>
                  </a:lnTo>
                  <a:lnTo>
                    <a:pt x="72118" y="110439"/>
                  </a:lnTo>
                  <a:lnTo>
                    <a:pt x="78494" y="113400"/>
                  </a:lnTo>
                  <a:lnTo>
                    <a:pt x="85085" y="113035"/>
                  </a:lnTo>
                  <a:lnTo>
                    <a:pt x="91818" y="110452"/>
                  </a:lnTo>
                  <a:lnTo>
                    <a:pt x="102419" y="98223"/>
                  </a:lnTo>
                  <a:lnTo>
                    <a:pt x="109860" y="79919"/>
                  </a:lnTo>
                  <a:lnTo>
                    <a:pt x="120618" y="22107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653596" y="178984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8333" y="37478"/>
                  </a:lnTo>
                  <a:lnTo>
                    <a:pt x="17475" y="10021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64124" y="1695088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31585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74359" y="1595150"/>
              <a:ext cx="163507" cy="352196"/>
            </a:xfrm>
            <a:custGeom>
              <a:avLst/>
              <a:gdLst/>
              <a:ahLst/>
              <a:cxnLst/>
              <a:rect l="0" t="0" r="0" b="0"/>
              <a:pathLst>
                <a:path w="163507" h="352196">
                  <a:moveTo>
                    <a:pt x="79278" y="236808"/>
                  </a:moveTo>
                  <a:lnTo>
                    <a:pt x="84867" y="220040"/>
                  </a:lnTo>
                  <a:lnTo>
                    <a:pt x="84492" y="202450"/>
                  </a:lnTo>
                  <a:lnTo>
                    <a:pt x="82754" y="192846"/>
                  </a:lnTo>
                  <a:lnTo>
                    <a:pt x="78086" y="185273"/>
                  </a:lnTo>
                  <a:lnTo>
                    <a:pt x="63541" y="173739"/>
                  </a:lnTo>
                  <a:lnTo>
                    <a:pt x="55918" y="172535"/>
                  </a:lnTo>
                  <a:lnTo>
                    <a:pt x="48497" y="174073"/>
                  </a:lnTo>
                  <a:lnTo>
                    <a:pt x="32842" y="183189"/>
                  </a:lnTo>
                  <a:lnTo>
                    <a:pt x="14186" y="198940"/>
                  </a:lnTo>
                  <a:lnTo>
                    <a:pt x="3555" y="220758"/>
                  </a:lnTo>
                  <a:lnTo>
                    <a:pt x="0" y="246052"/>
                  </a:lnTo>
                  <a:lnTo>
                    <a:pt x="7249" y="300418"/>
                  </a:lnTo>
                  <a:lnTo>
                    <a:pt x="14510" y="325911"/>
                  </a:lnTo>
                  <a:lnTo>
                    <a:pt x="25536" y="345039"/>
                  </a:lnTo>
                  <a:lnTo>
                    <a:pt x="32921" y="349907"/>
                  </a:lnTo>
                  <a:lnTo>
                    <a:pt x="50486" y="352195"/>
                  </a:lnTo>
                  <a:lnTo>
                    <a:pt x="66872" y="346193"/>
                  </a:lnTo>
                  <a:lnTo>
                    <a:pt x="74517" y="341317"/>
                  </a:lnTo>
                  <a:lnTo>
                    <a:pt x="86130" y="326540"/>
                  </a:lnTo>
                  <a:lnTo>
                    <a:pt x="118874" y="264833"/>
                  </a:lnTo>
                  <a:lnTo>
                    <a:pt x="128055" y="222105"/>
                  </a:lnTo>
                  <a:lnTo>
                    <a:pt x="136746" y="160854"/>
                  </a:lnTo>
                  <a:lnTo>
                    <a:pt x="141323" y="103695"/>
                  </a:lnTo>
                  <a:lnTo>
                    <a:pt x="139107" y="50464"/>
                  </a:lnTo>
                  <a:lnTo>
                    <a:pt x="127751" y="5807"/>
                  </a:lnTo>
                  <a:lnTo>
                    <a:pt x="123292" y="919"/>
                  </a:lnTo>
                  <a:lnTo>
                    <a:pt x="117979" y="0"/>
                  </a:lnTo>
                  <a:lnTo>
                    <a:pt x="112098" y="1727"/>
                  </a:lnTo>
                  <a:lnTo>
                    <a:pt x="107007" y="7558"/>
                  </a:lnTo>
                  <a:lnTo>
                    <a:pt x="98231" y="26515"/>
                  </a:lnTo>
                  <a:lnTo>
                    <a:pt x="92302" y="69084"/>
                  </a:lnTo>
                  <a:lnTo>
                    <a:pt x="97535" y="128635"/>
                  </a:lnTo>
                  <a:lnTo>
                    <a:pt x="102901" y="189271"/>
                  </a:lnTo>
                  <a:lnTo>
                    <a:pt x="114744" y="224673"/>
                  </a:lnTo>
                  <a:lnTo>
                    <a:pt x="144985" y="286190"/>
                  </a:lnTo>
                  <a:lnTo>
                    <a:pt x="163506" y="310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969450" y="1734871"/>
              <a:ext cx="116015" cy="202373"/>
            </a:xfrm>
            <a:custGeom>
              <a:avLst/>
              <a:gdLst/>
              <a:ahLst/>
              <a:cxnLst/>
              <a:rect l="0" t="0" r="0" b="0"/>
              <a:pathLst>
                <a:path w="116015" h="202373">
                  <a:moveTo>
                    <a:pt x="0" y="86559"/>
                  </a:moveTo>
                  <a:lnTo>
                    <a:pt x="5590" y="103326"/>
                  </a:lnTo>
                  <a:lnTo>
                    <a:pt x="10746" y="105926"/>
                  </a:lnTo>
                  <a:lnTo>
                    <a:pt x="17692" y="105319"/>
                  </a:lnTo>
                  <a:lnTo>
                    <a:pt x="54058" y="87535"/>
                  </a:lnTo>
                  <a:lnTo>
                    <a:pt x="110349" y="47732"/>
                  </a:lnTo>
                  <a:lnTo>
                    <a:pt x="114510" y="39617"/>
                  </a:lnTo>
                  <a:lnTo>
                    <a:pt x="116014" y="21242"/>
                  </a:lnTo>
                  <a:lnTo>
                    <a:pt x="112438" y="13768"/>
                  </a:lnTo>
                  <a:lnTo>
                    <a:pt x="99106" y="2345"/>
                  </a:lnTo>
                  <a:lnTo>
                    <a:pt x="90637" y="0"/>
                  </a:lnTo>
                  <a:lnTo>
                    <a:pt x="71869" y="515"/>
                  </a:lnTo>
                  <a:lnTo>
                    <a:pt x="41572" y="12971"/>
                  </a:lnTo>
                  <a:lnTo>
                    <a:pt x="27055" y="28117"/>
                  </a:lnTo>
                  <a:lnTo>
                    <a:pt x="8204" y="66436"/>
                  </a:lnTo>
                  <a:lnTo>
                    <a:pt x="2431" y="102953"/>
                  </a:lnTo>
                  <a:lnTo>
                    <a:pt x="7320" y="123481"/>
                  </a:lnTo>
                  <a:lnTo>
                    <a:pt x="29522" y="161312"/>
                  </a:lnTo>
                  <a:lnTo>
                    <a:pt x="45876" y="175544"/>
                  </a:lnTo>
                  <a:lnTo>
                    <a:pt x="94757" y="202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37699" y="2000414"/>
              <a:ext cx="1052851" cy="52644"/>
            </a:xfrm>
            <a:custGeom>
              <a:avLst/>
              <a:gdLst/>
              <a:ahLst/>
              <a:cxnLst/>
              <a:rect l="0" t="0" r="0" b="0"/>
              <a:pathLst>
                <a:path w="1052851" h="52644">
                  <a:moveTo>
                    <a:pt x="1052850" y="0"/>
                  </a:moveTo>
                  <a:lnTo>
                    <a:pt x="1041672" y="16768"/>
                  </a:lnTo>
                  <a:lnTo>
                    <a:pt x="1034869" y="20537"/>
                  </a:lnTo>
                  <a:lnTo>
                    <a:pt x="1017952" y="21606"/>
                  </a:lnTo>
                  <a:lnTo>
                    <a:pt x="965066" y="12796"/>
                  </a:lnTo>
                  <a:lnTo>
                    <a:pt x="906178" y="10977"/>
                  </a:lnTo>
                  <a:lnTo>
                    <a:pt x="855494" y="10661"/>
                  </a:lnTo>
                  <a:lnTo>
                    <a:pt x="792031" y="11725"/>
                  </a:lnTo>
                  <a:lnTo>
                    <a:pt x="736924" y="17772"/>
                  </a:lnTo>
                  <a:lnTo>
                    <a:pt x="675196" y="20408"/>
                  </a:lnTo>
                  <a:lnTo>
                    <a:pt x="617943" y="15340"/>
                  </a:lnTo>
                  <a:lnTo>
                    <a:pt x="560404" y="11479"/>
                  </a:lnTo>
                  <a:lnTo>
                    <a:pt x="497046" y="13836"/>
                  </a:lnTo>
                  <a:lnTo>
                    <a:pt x="439123" y="19631"/>
                  </a:lnTo>
                  <a:lnTo>
                    <a:pt x="381452" y="28011"/>
                  </a:lnTo>
                  <a:lnTo>
                    <a:pt x="332042" y="30526"/>
                  </a:lnTo>
                  <a:lnTo>
                    <a:pt x="281527" y="31272"/>
                  </a:lnTo>
                  <a:lnTo>
                    <a:pt x="221943" y="31523"/>
                  </a:lnTo>
                  <a:lnTo>
                    <a:pt x="159524" y="37162"/>
                  </a:lnTo>
                  <a:lnTo>
                    <a:pt x="99275" y="33900"/>
                  </a:lnTo>
                  <a:lnTo>
                    <a:pt x="56451" y="346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01077" y="194777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605703" y="2378472"/>
            <a:ext cx="4406070" cy="477595"/>
            <a:chOff x="1605703" y="2378472"/>
            <a:chExt cx="4406070" cy="477595"/>
          </a:xfrm>
        </p:grpSpPr>
        <p:sp>
          <p:nvSpPr>
            <p:cNvPr id="84" name="Freeform 83"/>
            <p:cNvSpPr/>
            <p:nvPr/>
          </p:nvSpPr>
          <p:spPr>
            <a:xfrm>
              <a:off x="1605703" y="2389969"/>
              <a:ext cx="184142" cy="466098"/>
            </a:xfrm>
            <a:custGeom>
              <a:avLst/>
              <a:gdLst/>
              <a:ahLst/>
              <a:cxnLst/>
              <a:rect l="0" t="0" r="0" b="0"/>
              <a:pathLst>
                <a:path w="184142" h="466098">
                  <a:moveTo>
                    <a:pt x="15685" y="0"/>
                  </a:moveTo>
                  <a:lnTo>
                    <a:pt x="10096" y="16767"/>
                  </a:lnTo>
                  <a:lnTo>
                    <a:pt x="14140" y="78564"/>
                  </a:lnTo>
                  <a:lnTo>
                    <a:pt x="15380" y="139261"/>
                  </a:lnTo>
                  <a:lnTo>
                    <a:pt x="15625" y="197480"/>
                  </a:lnTo>
                  <a:lnTo>
                    <a:pt x="12554" y="260973"/>
                  </a:lnTo>
                  <a:lnTo>
                    <a:pt x="6618" y="318922"/>
                  </a:lnTo>
                  <a:lnTo>
                    <a:pt x="4275" y="381494"/>
                  </a:lnTo>
                  <a:lnTo>
                    <a:pt x="0" y="433195"/>
                  </a:lnTo>
                  <a:lnTo>
                    <a:pt x="1719" y="446724"/>
                  </a:lnTo>
                  <a:lnTo>
                    <a:pt x="7544" y="455743"/>
                  </a:lnTo>
                  <a:lnTo>
                    <a:pt x="16107" y="461756"/>
                  </a:lnTo>
                  <a:lnTo>
                    <a:pt x="26495" y="465765"/>
                  </a:lnTo>
                  <a:lnTo>
                    <a:pt x="36930" y="466097"/>
                  </a:lnTo>
                  <a:lnTo>
                    <a:pt x="89409" y="449359"/>
                  </a:lnTo>
                  <a:lnTo>
                    <a:pt x="150364" y="440020"/>
                  </a:lnTo>
                  <a:lnTo>
                    <a:pt x="18414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89844" y="2821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63502" y="2558425"/>
              <a:ext cx="115815" cy="21057"/>
            </a:xfrm>
            <a:custGeom>
              <a:avLst/>
              <a:gdLst/>
              <a:ahLst/>
              <a:cxnLst/>
              <a:rect l="0" t="0" r="0" b="0"/>
              <a:pathLst>
                <a:path w="115815" h="21057">
                  <a:moveTo>
                    <a:pt x="115814" y="21056"/>
                  </a:moveTo>
                  <a:lnTo>
                    <a:pt x="99046" y="15467"/>
                  </a:lnTo>
                  <a:lnTo>
                    <a:pt x="43488" y="132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684559" y="2384379"/>
              <a:ext cx="157929" cy="26648"/>
            </a:xfrm>
            <a:custGeom>
              <a:avLst/>
              <a:gdLst/>
              <a:ahLst/>
              <a:cxnLst/>
              <a:rect l="0" t="0" r="0" b="0"/>
              <a:pathLst>
                <a:path w="157929" h="26648">
                  <a:moveTo>
                    <a:pt x="157928" y="5590"/>
                  </a:moveTo>
                  <a:lnTo>
                    <a:pt x="141160" y="0"/>
                  </a:lnTo>
                  <a:lnTo>
                    <a:pt x="108376" y="2114"/>
                  </a:lnTo>
                  <a:lnTo>
                    <a:pt x="53050" y="16585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947772" y="2611067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105285" y="0"/>
                  </a:moveTo>
                  <a:lnTo>
                    <a:pt x="89643" y="17981"/>
                  </a:lnTo>
                  <a:lnTo>
                    <a:pt x="65678" y="74354"/>
                  </a:lnTo>
                  <a:lnTo>
                    <a:pt x="34915" y="13692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05658" y="2611067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168456" y="210570"/>
                  </a:moveTo>
                  <a:lnTo>
                    <a:pt x="148212" y="166608"/>
                  </a:lnTo>
                  <a:lnTo>
                    <a:pt x="93903" y="105123"/>
                  </a:lnTo>
                  <a:lnTo>
                    <a:pt x="37099" y="421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21513" y="276899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10984" y="2579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14980" y="2389969"/>
              <a:ext cx="267914" cy="386244"/>
            </a:xfrm>
            <a:custGeom>
              <a:avLst/>
              <a:gdLst/>
              <a:ahLst/>
              <a:cxnLst/>
              <a:rect l="0" t="0" r="0" b="0"/>
              <a:pathLst>
                <a:path w="267914" h="386244">
                  <a:moveTo>
                    <a:pt x="96128" y="0"/>
                  </a:moveTo>
                  <a:lnTo>
                    <a:pt x="75885" y="43962"/>
                  </a:lnTo>
                  <a:lnTo>
                    <a:pt x="36526" y="105199"/>
                  </a:lnTo>
                  <a:lnTo>
                    <a:pt x="4427" y="143416"/>
                  </a:lnTo>
                  <a:lnTo>
                    <a:pt x="1069" y="143573"/>
                  </a:lnTo>
                  <a:lnTo>
                    <a:pt x="0" y="138999"/>
                  </a:lnTo>
                  <a:lnTo>
                    <a:pt x="457" y="131271"/>
                  </a:lnTo>
                  <a:lnTo>
                    <a:pt x="7205" y="116444"/>
                  </a:lnTo>
                  <a:lnTo>
                    <a:pt x="30600" y="87862"/>
                  </a:lnTo>
                  <a:lnTo>
                    <a:pt x="80728" y="54699"/>
                  </a:lnTo>
                  <a:lnTo>
                    <a:pt x="89371" y="51674"/>
                  </a:lnTo>
                  <a:lnTo>
                    <a:pt x="108333" y="51432"/>
                  </a:lnTo>
                  <a:lnTo>
                    <a:pt x="125339" y="58343"/>
                  </a:lnTo>
                  <a:lnTo>
                    <a:pt x="133150" y="63462"/>
                  </a:lnTo>
                  <a:lnTo>
                    <a:pt x="144948" y="78508"/>
                  </a:lnTo>
                  <a:lnTo>
                    <a:pt x="149732" y="87433"/>
                  </a:lnTo>
                  <a:lnTo>
                    <a:pt x="151927" y="112948"/>
                  </a:lnTo>
                  <a:lnTo>
                    <a:pt x="147834" y="140276"/>
                  </a:lnTo>
                  <a:lnTo>
                    <a:pt x="117657" y="194645"/>
                  </a:lnTo>
                  <a:lnTo>
                    <a:pt x="118669" y="195274"/>
                  </a:lnTo>
                  <a:lnTo>
                    <a:pt x="142695" y="185061"/>
                  </a:lnTo>
                  <a:lnTo>
                    <a:pt x="176736" y="180785"/>
                  </a:lnTo>
                  <a:lnTo>
                    <a:pt x="196685" y="186023"/>
                  </a:lnTo>
                  <a:lnTo>
                    <a:pt x="228556" y="208450"/>
                  </a:lnTo>
                  <a:lnTo>
                    <a:pt x="256211" y="243816"/>
                  </a:lnTo>
                  <a:lnTo>
                    <a:pt x="265932" y="263950"/>
                  </a:lnTo>
                  <a:lnTo>
                    <a:pt x="267913" y="284597"/>
                  </a:lnTo>
                  <a:lnTo>
                    <a:pt x="263724" y="305472"/>
                  </a:lnTo>
                  <a:lnTo>
                    <a:pt x="247042" y="336955"/>
                  </a:lnTo>
                  <a:lnTo>
                    <a:pt x="220392" y="366170"/>
                  </a:lnTo>
                  <a:lnTo>
                    <a:pt x="200490" y="378381"/>
                  </a:lnTo>
                  <a:lnTo>
                    <a:pt x="163965" y="386243"/>
                  </a:lnTo>
                  <a:lnTo>
                    <a:pt x="108297" y="380785"/>
                  </a:lnTo>
                  <a:lnTo>
                    <a:pt x="96128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044508" y="2453139"/>
              <a:ext cx="162339" cy="288582"/>
            </a:xfrm>
            <a:custGeom>
              <a:avLst/>
              <a:gdLst/>
              <a:ahLst/>
              <a:cxnLst/>
              <a:rect l="0" t="0" r="0" b="0"/>
              <a:pathLst>
                <a:path w="162339" h="288582">
                  <a:moveTo>
                    <a:pt x="92984" y="0"/>
                  </a:moveTo>
                  <a:lnTo>
                    <a:pt x="76217" y="11179"/>
                  </a:lnTo>
                  <a:lnTo>
                    <a:pt x="64864" y="26026"/>
                  </a:lnTo>
                  <a:lnTo>
                    <a:pt x="35902" y="81590"/>
                  </a:lnTo>
                  <a:lnTo>
                    <a:pt x="7204" y="142113"/>
                  </a:lnTo>
                  <a:lnTo>
                    <a:pt x="0" y="204110"/>
                  </a:lnTo>
                  <a:lnTo>
                    <a:pt x="1092" y="247131"/>
                  </a:lnTo>
                  <a:lnTo>
                    <a:pt x="9639" y="271273"/>
                  </a:lnTo>
                  <a:lnTo>
                    <a:pt x="17534" y="279115"/>
                  </a:lnTo>
                  <a:lnTo>
                    <a:pt x="38783" y="287828"/>
                  </a:lnTo>
                  <a:lnTo>
                    <a:pt x="60706" y="288581"/>
                  </a:lnTo>
                  <a:lnTo>
                    <a:pt x="103376" y="279532"/>
                  </a:lnTo>
                  <a:lnTo>
                    <a:pt x="129468" y="264279"/>
                  </a:lnTo>
                  <a:lnTo>
                    <a:pt x="152017" y="244941"/>
                  </a:lnTo>
                  <a:lnTo>
                    <a:pt x="160165" y="225067"/>
                  </a:lnTo>
                  <a:lnTo>
                    <a:pt x="162338" y="213216"/>
                  </a:lnTo>
                  <a:lnTo>
                    <a:pt x="160277" y="204145"/>
                  </a:lnTo>
                  <a:lnTo>
                    <a:pt x="155393" y="196928"/>
                  </a:lnTo>
                  <a:lnTo>
                    <a:pt x="148628" y="190947"/>
                  </a:lnTo>
                  <a:lnTo>
                    <a:pt x="139439" y="188130"/>
                  </a:lnTo>
                  <a:lnTo>
                    <a:pt x="105319" y="189753"/>
                  </a:lnTo>
                  <a:lnTo>
                    <a:pt x="73632" y="198813"/>
                  </a:lnTo>
                  <a:lnTo>
                    <a:pt x="51245" y="214626"/>
                  </a:lnTo>
                  <a:lnTo>
                    <a:pt x="4034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459773" y="2442611"/>
              <a:ext cx="77803" cy="294799"/>
            </a:xfrm>
            <a:custGeom>
              <a:avLst/>
              <a:gdLst/>
              <a:ahLst/>
              <a:cxnLst/>
              <a:rect l="0" t="0" r="0" b="0"/>
              <a:pathLst>
                <a:path w="77803" h="294799">
                  <a:moveTo>
                    <a:pt x="67273" y="294798"/>
                  </a:moveTo>
                  <a:lnTo>
                    <a:pt x="60038" y="267242"/>
                  </a:lnTo>
                  <a:lnTo>
                    <a:pt x="54276" y="214139"/>
                  </a:lnTo>
                  <a:lnTo>
                    <a:pt x="37703" y="158398"/>
                  </a:lnTo>
                  <a:lnTo>
                    <a:pt x="12542" y="105347"/>
                  </a:lnTo>
                  <a:lnTo>
                    <a:pt x="1014" y="73718"/>
                  </a:lnTo>
                  <a:lnTo>
                    <a:pt x="0" y="52651"/>
                  </a:lnTo>
                  <a:lnTo>
                    <a:pt x="4619" y="32759"/>
                  </a:lnTo>
                  <a:lnTo>
                    <a:pt x="14470" y="16119"/>
                  </a:lnTo>
                  <a:lnTo>
                    <a:pt x="21543" y="11916"/>
                  </a:lnTo>
                  <a:lnTo>
                    <a:pt x="778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53347" y="260053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20"/>
                  </a:lnTo>
                  <a:lnTo>
                    <a:pt x="52386" y="6066"/>
                  </a:lnTo>
                  <a:lnTo>
                    <a:pt x="31471" y="3476"/>
                  </a:lnTo>
                  <a:lnTo>
                    <a:pt x="23321" y="4657"/>
                  </a:lnTo>
                  <a:lnTo>
                    <a:pt x="16717" y="77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66112" y="2453139"/>
              <a:ext cx="39920" cy="252685"/>
            </a:xfrm>
            <a:custGeom>
              <a:avLst/>
              <a:gdLst/>
              <a:ahLst/>
              <a:cxnLst/>
              <a:rect l="0" t="0" r="0" b="0"/>
              <a:pathLst>
                <a:path w="39920" h="252685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4679" y="136884"/>
                  </a:lnTo>
                  <a:lnTo>
                    <a:pt x="23900" y="198426"/>
                  </a:lnTo>
                  <a:lnTo>
                    <a:pt x="3991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34516" y="2611067"/>
              <a:ext cx="132403" cy="116053"/>
            </a:xfrm>
            <a:custGeom>
              <a:avLst/>
              <a:gdLst/>
              <a:ahLst/>
              <a:cxnLst/>
              <a:rect l="0" t="0" r="0" b="0"/>
              <a:pathLst>
                <a:path w="132403" h="116053">
                  <a:moveTo>
                    <a:pt x="66313" y="10528"/>
                  </a:moveTo>
                  <a:lnTo>
                    <a:pt x="35030" y="20104"/>
                  </a:lnTo>
                  <a:lnTo>
                    <a:pt x="18874" y="30772"/>
                  </a:lnTo>
                  <a:lnTo>
                    <a:pt x="7014" y="46432"/>
                  </a:lnTo>
                  <a:lnTo>
                    <a:pt x="2214" y="55521"/>
                  </a:lnTo>
                  <a:lnTo>
                    <a:pt x="0" y="74979"/>
                  </a:lnTo>
                  <a:lnTo>
                    <a:pt x="1047" y="85081"/>
                  </a:lnTo>
                  <a:lnTo>
                    <a:pt x="11569" y="102544"/>
                  </a:lnTo>
                  <a:lnTo>
                    <a:pt x="19289" y="110477"/>
                  </a:lnTo>
                  <a:lnTo>
                    <a:pt x="27944" y="114595"/>
                  </a:lnTo>
                  <a:lnTo>
                    <a:pt x="46920" y="116052"/>
                  </a:lnTo>
                  <a:lnTo>
                    <a:pt x="82924" y="110295"/>
                  </a:lnTo>
                  <a:lnTo>
                    <a:pt x="112049" y="95591"/>
                  </a:lnTo>
                  <a:lnTo>
                    <a:pt x="124854" y="79919"/>
                  </a:lnTo>
                  <a:lnTo>
                    <a:pt x="129907" y="70827"/>
                  </a:lnTo>
                  <a:lnTo>
                    <a:pt x="132402" y="51366"/>
                  </a:lnTo>
                  <a:lnTo>
                    <a:pt x="128441" y="32188"/>
                  </a:lnTo>
                  <a:lnTo>
                    <a:pt x="118882" y="15865"/>
                  </a:lnTo>
                  <a:lnTo>
                    <a:pt x="106834" y="7051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21582" y="2547896"/>
              <a:ext cx="174045" cy="167407"/>
            </a:xfrm>
            <a:custGeom>
              <a:avLst/>
              <a:gdLst/>
              <a:ahLst/>
              <a:cxnLst/>
              <a:rect l="0" t="0" r="0" b="0"/>
              <a:pathLst>
                <a:path w="174045" h="167407">
                  <a:moveTo>
                    <a:pt x="5589" y="0"/>
                  </a:moveTo>
                  <a:lnTo>
                    <a:pt x="0" y="16767"/>
                  </a:lnTo>
                  <a:lnTo>
                    <a:pt x="1862" y="22877"/>
                  </a:lnTo>
                  <a:lnTo>
                    <a:pt x="6614" y="28119"/>
                  </a:lnTo>
                  <a:lnTo>
                    <a:pt x="13291" y="32784"/>
                  </a:lnTo>
                  <a:lnTo>
                    <a:pt x="33189" y="34848"/>
                  </a:lnTo>
                  <a:lnTo>
                    <a:pt x="96527" y="33185"/>
                  </a:lnTo>
                  <a:lnTo>
                    <a:pt x="119706" y="37366"/>
                  </a:lnTo>
                  <a:lnTo>
                    <a:pt x="124950" y="43628"/>
                  </a:lnTo>
                  <a:lnTo>
                    <a:pt x="126107" y="52482"/>
                  </a:lnTo>
                  <a:lnTo>
                    <a:pt x="121154" y="72458"/>
                  </a:lnTo>
                  <a:lnTo>
                    <a:pt x="98909" y="104346"/>
                  </a:lnTo>
                  <a:lnTo>
                    <a:pt x="51128" y="159952"/>
                  </a:lnTo>
                  <a:lnTo>
                    <a:pt x="49987" y="165126"/>
                  </a:lnTo>
                  <a:lnTo>
                    <a:pt x="52735" y="167406"/>
                  </a:lnTo>
                  <a:lnTo>
                    <a:pt x="65147" y="166820"/>
                  </a:lnTo>
                  <a:lnTo>
                    <a:pt x="122010" y="152796"/>
                  </a:lnTo>
                  <a:lnTo>
                    <a:pt x="150828" y="154717"/>
                  </a:lnTo>
                  <a:lnTo>
                    <a:pt x="17404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21969" y="2547896"/>
              <a:ext cx="115814" cy="52643"/>
            </a:xfrm>
            <a:custGeom>
              <a:avLst/>
              <a:gdLst/>
              <a:ahLst/>
              <a:cxnLst/>
              <a:rect l="0" t="0" r="0" b="0"/>
              <a:pathLst>
                <a:path w="115814" h="52643">
                  <a:moveTo>
                    <a:pt x="115813" y="0"/>
                  </a:moveTo>
                  <a:lnTo>
                    <a:pt x="104635" y="16767"/>
                  </a:lnTo>
                  <a:lnTo>
                    <a:pt x="86668" y="28119"/>
                  </a:lnTo>
                  <a:lnTo>
                    <a:pt x="24390" y="4921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53554" y="2674238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6668" y="5589"/>
                  </a:lnTo>
                  <a:lnTo>
                    <a:pt x="26201" y="1457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653596" y="2663709"/>
              <a:ext cx="905451" cy="73701"/>
            </a:xfrm>
            <a:custGeom>
              <a:avLst/>
              <a:gdLst/>
              <a:ahLst/>
              <a:cxnLst/>
              <a:rect l="0" t="0" r="0" b="0"/>
              <a:pathLst>
                <a:path w="905451" h="73701">
                  <a:moveTo>
                    <a:pt x="0" y="73700"/>
                  </a:moveTo>
                  <a:lnTo>
                    <a:pt x="37477" y="65367"/>
                  </a:lnTo>
                  <a:lnTo>
                    <a:pt x="88901" y="63605"/>
                  </a:lnTo>
                  <a:lnTo>
                    <a:pt x="142949" y="62087"/>
                  </a:lnTo>
                  <a:lnTo>
                    <a:pt x="205045" y="54118"/>
                  </a:lnTo>
                  <a:lnTo>
                    <a:pt x="259998" y="51764"/>
                  </a:lnTo>
                  <a:lnTo>
                    <a:pt x="315913" y="47487"/>
                  </a:lnTo>
                  <a:lnTo>
                    <a:pt x="357986" y="47996"/>
                  </a:lnTo>
                  <a:lnTo>
                    <a:pt x="420925" y="36823"/>
                  </a:lnTo>
                  <a:lnTo>
                    <a:pt x="482664" y="35597"/>
                  </a:lnTo>
                  <a:lnTo>
                    <a:pt x="534505" y="31208"/>
                  </a:lnTo>
                  <a:lnTo>
                    <a:pt x="589805" y="20290"/>
                  </a:lnTo>
                  <a:lnTo>
                    <a:pt x="616595" y="16037"/>
                  </a:lnTo>
                  <a:lnTo>
                    <a:pt x="662389" y="16600"/>
                  </a:lnTo>
                  <a:lnTo>
                    <a:pt x="724224" y="10158"/>
                  </a:lnTo>
                  <a:lnTo>
                    <a:pt x="764276" y="4700"/>
                  </a:lnTo>
                  <a:lnTo>
                    <a:pt x="809844" y="5911"/>
                  </a:lnTo>
                  <a:lnTo>
                    <a:pt x="869290" y="779"/>
                  </a:lnTo>
                  <a:lnTo>
                    <a:pt x="9054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28510" y="2378472"/>
              <a:ext cx="283263" cy="318349"/>
            </a:xfrm>
            <a:custGeom>
              <a:avLst/>
              <a:gdLst/>
              <a:ahLst/>
              <a:cxnLst/>
              <a:rect l="0" t="0" r="0" b="0"/>
              <a:pathLst>
                <a:path w="283263" h="318349">
                  <a:moveTo>
                    <a:pt x="230619" y="95725"/>
                  </a:moveTo>
                  <a:lnTo>
                    <a:pt x="211491" y="43020"/>
                  </a:lnTo>
                  <a:lnTo>
                    <a:pt x="192846" y="19537"/>
                  </a:lnTo>
                  <a:lnTo>
                    <a:pt x="175227" y="4931"/>
                  </a:lnTo>
                  <a:lnTo>
                    <a:pt x="152578" y="0"/>
                  </a:lnTo>
                  <a:lnTo>
                    <a:pt x="105499" y="6366"/>
                  </a:lnTo>
                  <a:lnTo>
                    <a:pt x="78643" y="21155"/>
                  </a:lnTo>
                  <a:lnTo>
                    <a:pt x="41428" y="57077"/>
                  </a:lnTo>
                  <a:lnTo>
                    <a:pt x="23264" y="86223"/>
                  </a:lnTo>
                  <a:lnTo>
                    <a:pt x="4095" y="139144"/>
                  </a:lnTo>
                  <a:lnTo>
                    <a:pt x="0" y="191432"/>
                  </a:lnTo>
                  <a:lnTo>
                    <a:pt x="2410" y="229757"/>
                  </a:lnTo>
                  <a:lnTo>
                    <a:pt x="13653" y="263340"/>
                  </a:lnTo>
                  <a:lnTo>
                    <a:pt x="19294" y="274149"/>
                  </a:lnTo>
                  <a:lnTo>
                    <a:pt x="34922" y="289278"/>
                  </a:lnTo>
                  <a:lnTo>
                    <a:pt x="73550" y="314112"/>
                  </a:lnTo>
                  <a:lnTo>
                    <a:pt x="97250" y="318348"/>
                  </a:lnTo>
                  <a:lnTo>
                    <a:pt x="150593" y="317124"/>
                  </a:lnTo>
                  <a:lnTo>
                    <a:pt x="208729" y="305410"/>
                  </a:lnTo>
                  <a:lnTo>
                    <a:pt x="259755" y="287461"/>
                  </a:lnTo>
                  <a:lnTo>
                    <a:pt x="283262" y="264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896578" y="3105906"/>
            <a:ext cx="636646" cy="339170"/>
            <a:chOff x="2896578" y="3105906"/>
            <a:chExt cx="636646" cy="339170"/>
          </a:xfrm>
        </p:grpSpPr>
        <p:sp>
          <p:nvSpPr>
            <p:cNvPr id="104" name="Freeform 103"/>
            <p:cNvSpPr/>
            <p:nvPr/>
          </p:nvSpPr>
          <p:spPr>
            <a:xfrm>
              <a:off x="2896578" y="3105906"/>
              <a:ext cx="327942" cy="339170"/>
            </a:xfrm>
            <a:custGeom>
              <a:avLst/>
              <a:gdLst/>
              <a:ahLst/>
              <a:cxnLst/>
              <a:rect l="0" t="0" r="0" b="0"/>
              <a:pathLst>
                <a:path w="327942" h="339170">
                  <a:moveTo>
                    <a:pt x="114572" y="0"/>
                  </a:moveTo>
                  <a:lnTo>
                    <a:pt x="94329" y="43963"/>
                  </a:lnTo>
                  <a:lnTo>
                    <a:pt x="30889" y="105084"/>
                  </a:lnTo>
                  <a:lnTo>
                    <a:pt x="23688" y="112170"/>
                  </a:lnTo>
                  <a:lnTo>
                    <a:pt x="16548" y="114554"/>
                  </a:lnTo>
                  <a:lnTo>
                    <a:pt x="9448" y="113804"/>
                  </a:lnTo>
                  <a:lnTo>
                    <a:pt x="2376" y="110965"/>
                  </a:lnTo>
                  <a:lnTo>
                    <a:pt x="0" y="105562"/>
                  </a:lnTo>
                  <a:lnTo>
                    <a:pt x="756" y="98451"/>
                  </a:lnTo>
                  <a:lnTo>
                    <a:pt x="18780" y="61821"/>
                  </a:lnTo>
                  <a:lnTo>
                    <a:pt x="43685" y="36775"/>
                  </a:lnTo>
                  <a:lnTo>
                    <a:pt x="93885" y="11675"/>
                  </a:lnTo>
                  <a:lnTo>
                    <a:pt x="128330" y="3459"/>
                  </a:lnTo>
                  <a:lnTo>
                    <a:pt x="165052" y="4145"/>
                  </a:lnTo>
                  <a:lnTo>
                    <a:pt x="186140" y="10031"/>
                  </a:lnTo>
                  <a:lnTo>
                    <a:pt x="203312" y="20446"/>
                  </a:lnTo>
                  <a:lnTo>
                    <a:pt x="215623" y="39113"/>
                  </a:lnTo>
                  <a:lnTo>
                    <a:pt x="220544" y="50642"/>
                  </a:lnTo>
                  <a:lnTo>
                    <a:pt x="222892" y="75930"/>
                  </a:lnTo>
                  <a:lnTo>
                    <a:pt x="214867" y="124703"/>
                  </a:lnTo>
                  <a:lnTo>
                    <a:pt x="202431" y="143551"/>
                  </a:lnTo>
                  <a:lnTo>
                    <a:pt x="165852" y="174715"/>
                  </a:lnTo>
                  <a:lnTo>
                    <a:pt x="156948" y="177308"/>
                  </a:lnTo>
                  <a:lnTo>
                    <a:pt x="148671" y="176697"/>
                  </a:lnTo>
                  <a:lnTo>
                    <a:pt x="140814" y="173950"/>
                  </a:lnTo>
                  <a:lnTo>
                    <a:pt x="140256" y="172119"/>
                  </a:lnTo>
                  <a:lnTo>
                    <a:pt x="189448" y="162712"/>
                  </a:lnTo>
                  <a:lnTo>
                    <a:pt x="246658" y="173058"/>
                  </a:lnTo>
                  <a:lnTo>
                    <a:pt x="291441" y="194625"/>
                  </a:lnTo>
                  <a:lnTo>
                    <a:pt x="308604" y="207773"/>
                  </a:lnTo>
                  <a:lnTo>
                    <a:pt x="320911" y="227654"/>
                  </a:lnTo>
                  <a:lnTo>
                    <a:pt x="327941" y="250918"/>
                  </a:lnTo>
                  <a:lnTo>
                    <a:pt x="327166" y="272956"/>
                  </a:lnTo>
                  <a:lnTo>
                    <a:pt x="314563" y="305094"/>
                  </a:lnTo>
                  <a:lnTo>
                    <a:pt x="299383" y="320041"/>
                  </a:lnTo>
                  <a:lnTo>
                    <a:pt x="267987" y="335033"/>
                  </a:lnTo>
                  <a:lnTo>
                    <a:pt x="255453" y="339169"/>
                  </a:lnTo>
                  <a:lnTo>
                    <a:pt x="229048" y="337525"/>
                  </a:lnTo>
                  <a:lnTo>
                    <a:pt x="18827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18572" y="3105906"/>
              <a:ext cx="214652" cy="312940"/>
            </a:xfrm>
            <a:custGeom>
              <a:avLst/>
              <a:gdLst/>
              <a:ahLst/>
              <a:cxnLst/>
              <a:rect l="0" t="0" r="0" b="0"/>
              <a:pathLst>
                <a:path w="214652" h="312940">
                  <a:moveTo>
                    <a:pt x="113718" y="0"/>
                  </a:moveTo>
                  <a:lnTo>
                    <a:pt x="89671" y="17981"/>
                  </a:lnTo>
                  <a:lnTo>
                    <a:pt x="48253" y="74354"/>
                  </a:lnTo>
                  <a:lnTo>
                    <a:pt x="22886" y="136928"/>
                  </a:lnTo>
                  <a:lnTo>
                    <a:pt x="4978" y="189521"/>
                  </a:lnTo>
                  <a:lnTo>
                    <a:pt x="0" y="226690"/>
                  </a:lnTo>
                  <a:lnTo>
                    <a:pt x="5075" y="250490"/>
                  </a:lnTo>
                  <a:lnTo>
                    <a:pt x="21086" y="280500"/>
                  </a:lnTo>
                  <a:lnTo>
                    <a:pt x="35113" y="295463"/>
                  </a:lnTo>
                  <a:lnTo>
                    <a:pt x="53046" y="306012"/>
                  </a:lnTo>
                  <a:lnTo>
                    <a:pt x="88462" y="312939"/>
                  </a:lnTo>
                  <a:lnTo>
                    <a:pt x="133945" y="306874"/>
                  </a:lnTo>
                  <a:lnTo>
                    <a:pt x="164945" y="296556"/>
                  </a:lnTo>
                  <a:lnTo>
                    <a:pt x="189468" y="278032"/>
                  </a:lnTo>
                  <a:lnTo>
                    <a:pt x="204316" y="260440"/>
                  </a:lnTo>
                  <a:lnTo>
                    <a:pt x="212476" y="237804"/>
                  </a:lnTo>
                  <a:lnTo>
                    <a:pt x="214651" y="225217"/>
                  </a:lnTo>
                  <a:lnTo>
                    <a:pt x="210830" y="201872"/>
                  </a:lnTo>
                  <a:lnTo>
                    <a:pt x="206535" y="190733"/>
                  </a:lnTo>
                  <a:lnTo>
                    <a:pt x="192405" y="175237"/>
                  </a:lnTo>
                  <a:lnTo>
                    <a:pt x="183723" y="169468"/>
                  </a:lnTo>
                  <a:lnTo>
                    <a:pt x="161599" y="166176"/>
                  </a:lnTo>
                  <a:lnTo>
                    <a:pt x="138508" y="169783"/>
                  </a:lnTo>
                  <a:lnTo>
                    <a:pt x="82552" y="204284"/>
                  </a:lnTo>
                  <a:lnTo>
                    <a:pt x="5054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811316" y="3105906"/>
            <a:ext cx="147400" cy="242157"/>
            <a:chOff x="3811316" y="3105906"/>
            <a:chExt cx="147400" cy="242157"/>
          </a:xfrm>
        </p:grpSpPr>
        <p:sp>
          <p:nvSpPr>
            <p:cNvPr id="107" name="Freeform 106"/>
            <p:cNvSpPr/>
            <p:nvPr/>
          </p:nvSpPr>
          <p:spPr>
            <a:xfrm>
              <a:off x="3811316" y="3221720"/>
              <a:ext cx="147400" cy="19594"/>
            </a:xfrm>
            <a:custGeom>
              <a:avLst/>
              <a:gdLst/>
              <a:ahLst/>
              <a:cxnLst/>
              <a:rect l="0" t="0" r="0" b="0"/>
              <a:pathLst>
                <a:path w="147400" h="19594">
                  <a:moveTo>
                    <a:pt x="147399" y="10528"/>
                  </a:moveTo>
                  <a:lnTo>
                    <a:pt x="88782" y="16118"/>
                  </a:lnTo>
                  <a:lnTo>
                    <a:pt x="48402" y="19593"/>
                  </a:lnTo>
                  <a:lnTo>
                    <a:pt x="26971" y="141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63958" y="3105906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916601" y="332700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4323865" y="3000890"/>
            <a:ext cx="624530" cy="433591"/>
            <a:chOff x="4323865" y="3000890"/>
            <a:chExt cx="624530" cy="433591"/>
          </a:xfrm>
        </p:grpSpPr>
        <p:sp>
          <p:nvSpPr>
            <p:cNvPr id="111" name="Freeform 110"/>
            <p:cNvSpPr/>
            <p:nvPr/>
          </p:nvSpPr>
          <p:spPr>
            <a:xfrm>
              <a:off x="4323865" y="3000890"/>
              <a:ext cx="213918" cy="433591"/>
            </a:xfrm>
            <a:custGeom>
              <a:avLst/>
              <a:gdLst/>
              <a:ahLst/>
              <a:cxnLst/>
              <a:rect l="0" t="0" r="0" b="0"/>
              <a:pathLst>
                <a:path w="213918" h="433591">
                  <a:moveTo>
                    <a:pt x="213917" y="115545"/>
                  </a:moveTo>
                  <a:lnTo>
                    <a:pt x="164419" y="170632"/>
                  </a:lnTo>
                  <a:lnTo>
                    <a:pt x="122638" y="228097"/>
                  </a:lnTo>
                  <a:lnTo>
                    <a:pt x="90690" y="283571"/>
                  </a:lnTo>
                  <a:lnTo>
                    <a:pt x="83110" y="306037"/>
                  </a:lnTo>
                  <a:lnTo>
                    <a:pt x="78244" y="358587"/>
                  </a:lnTo>
                  <a:lnTo>
                    <a:pt x="79919" y="385001"/>
                  </a:lnTo>
                  <a:lnTo>
                    <a:pt x="88462" y="408438"/>
                  </a:lnTo>
                  <a:lnTo>
                    <a:pt x="103177" y="424314"/>
                  </a:lnTo>
                  <a:lnTo>
                    <a:pt x="112014" y="430185"/>
                  </a:lnTo>
                  <a:lnTo>
                    <a:pt x="131192" y="433590"/>
                  </a:lnTo>
                  <a:lnTo>
                    <a:pt x="151414" y="430033"/>
                  </a:lnTo>
                  <a:lnTo>
                    <a:pt x="181360" y="414877"/>
                  </a:lnTo>
                  <a:lnTo>
                    <a:pt x="197887" y="402220"/>
                  </a:lnTo>
                  <a:lnTo>
                    <a:pt x="202061" y="393229"/>
                  </a:lnTo>
                  <a:lnTo>
                    <a:pt x="203578" y="370761"/>
                  </a:lnTo>
                  <a:lnTo>
                    <a:pt x="197855" y="337394"/>
                  </a:lnTo>
                  <a:lnTo>
                    <a:pt x="177036" y="295847"/>
                  </a:lnTo>
                  <a:lnTo>
                    <a:pt x="121251" y="233836"/>
                  </a:lnTo>
                  <a:lnTo>
                    <a:pt x="104882" y="219591"/>
                  </a:lnTo>
                  <a:lnTo>
                    <a:pt x="61085" y="191435"/>
                  </a:lnTo>
                  <a:lnTo>
                    <a:pt x="17524" y="135870"/>
                  </a:lnTo>
                  <a:lnTo>
                    <a:pt x="1959" y="104799"/>
                  </a:lnTo>
                  <a:lnTo>
                    <a:pt x="0" y="83863"/>
                  </a:lnTo>
                  <a:lnTo>
                    <a:pt x="4199" y="61690"/>
                  </a:lnTo>
                  <a:lnTo>
                    <a:pt x="13864" y="36237"/>
                  </a:lnTo>
                  <a:lnTo>
                    <a:pt x="29078" y="15566"/>
                  </a:lnTo>
                  <a:lnTo>
                    <a:pt x="38049" y="6778"/>
                  </a:lnTo>
                  <a:lnTo>
                    <a:pt x="47539" y="2090"/>
                  </a:lnTo>
                  <a:lnTo>
                    <a:pt x="67441" y="0"/>
                  </a:lnTo>
                  <a:lnTo>
                    <a:pt x="98377" y="10989"/>
                  </a:lnTo>
                  <a:lnTo>
                    <a:pt x="130696" y="39390"/>
                  </a:lnTo>
                  <a:lnTo>
                    <a:pt x="136210" y="41378"/>
                  </a:lnTo>
                  <a:lnTo>
                    <a:pt x="150746" y="41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11523" y="3189311"/>
              <a:ext cx="73701" cy="21881"/>
            </a:xfrm>
            <a:custGeom>
              <a:avLst/>
              <a:gdLst/>
              <a:ahLst/>
              <a:cxnLst/>
              <a:rect l="0" t="0" r="0" b="0"/>
              <a:pathLst>
                <a:path w="73701" h="21881">
                  <a:moveTo>
                    <a:pt x="73700" y="21880"/>
                  </a:moveTo>
                  <a:lnTo>
                    <a:pt x="68110" y="5113"/>
                  </a:lnTo>
                  <a:lnTo>
                    <a:pt x="62955" y="1343"/>
                  </a:lnTo>
                  <a:lnTo>
                    <a:pt x="56007" y="0"/>
                  </a:lnTo>
                  <a:lnTo>
                    <a:pt x="47867" y="275"/>
                  </a:lnTo>
                  <a:lnTo>
                    <a:pt x="0" y="21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843109" y="3284891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0"/>
                  </a:moveTo>
                  <a:lnTo>
                    <a:pt x="62593" y="3119"/>
                  </a:lnTo>
                  <a:lnTo>
                    <a:pt x="41857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222373" y="2958507"/>
            <a:ext cx="834831" cy="508047"/>
            <a:chOff x="5222373" y="2958507"/>
            <a:chExt cx="834831" cy="508047"/>
          </a:xfrm>
        </p:grpSpPr>
        <p:sp>
          <p:nvSpPr>
            <p:cNvPr id="115" name="Freeform 114"/>
            <p:cNvSpPr/>
            <p:nvPr/>
          </p:nvSpPr>
          <p:spPr>
            <a:xfrm>
              <a:off x="5386465" y="2958507"/>
              <a:ext cx="35712" cy="452727"/>
            </a:xfrm>
            <a:custGeom>
              <a:avLst/>
              <a:gdLst/>
              <a:ahLst/>
              <a:cxnLst/>
              <a:rect l="0" t="0" r="0" b="0"/>
              <a:pathLst>
                <a:path w="35712" h="452727">
                  <a:moveTo>
                    <a:pt x="14654" y="0"/>
                  </a:moveTo>
                  <a:lnTo>
                    <a:pt x="0" y="49552"/>
                  </a:lnTo>
                  <a:lnTo>
                    <a:pt x="2097" y="102552"/>
                  </a:lnTo>
                  <a:lnTo>
                    <a:pt x="6844" y="161201"/>
                  </a:lnTo>
                  <a:lnTo>
                    <a:pt x="13111" y="223175"/>
                  </a:lnTo>
                  <a:lnTo>
                    <a:pt x="19786" y="271887"/>
                  </a:lnTo>
                  <a:lnTo>
                    <a:pt x="23583" y="323365"/>
                  </a:lnTo>
                  <a:lnTo>
                    <a:pt x="24708" y="375662"/>
                  </a:lnTo>
                  <a:lnTo>
                    <a:pt x="26259" y="432651"/>
                  </a:lnTo>
                  <a:lnTo>
                    <a:pt x="35711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22373" y="3063792"/>
              <a:ext cx="178747" cy="232908"/>
            </a:xfrm>
            <a:custGeom>
              <a:avLst/>
              <a:gdLst/>
              <a:ahLst/>
              <a:cxnLst/>
              <a:rect l="0" t="0" r="0" b="0"/>
              <a:pathLst>
                <a:path w="178747" h="232908">
                  <a:moveTo>
                    <a:pt x="178746" y="157928"/>
                  </a:moveTo>
                  <a:lnTo>
                    <a:pt x="118805" y="177056"/>
                  </a:lnTo>
                  <a:lnTo>
                    <a:pt x="60968" y="220593"/>
                  </a:lnTo>
                  <a:lnTo>
                    <a:pt x="35933" y="231792"/>
                  </a:lnTo>
                  <a:lnTo>
                    <a:pt x="25046" y="232907"/>
                  </a:lnTo>
                  <a:lnTo>
                    <a:pt x="6709" y="227907"/>
                  </a:lnTo>
                  <a:lnTo>
                    <a:pt x="2054" y="220958"/>
                  </a:lnTo>
                  <a:lnTo>
                    <a:pt x="0" y="200759"/>
                  </a:lnTo>
                  <a:lnTo>
                    <a:pt x="11246" y="139161"/>
                  </a:lnTo>
                  <a:lnTo>
                    <a:pt x="27963" y="83360"/>
                  </a:lnTo>
                  <a:lnTo>
                    <a:pt x="45401" y="22561"/>
                  </a:lnTo>
                  <a:lnTo>
                    <a:pt x="52411" y="10027"/>
                  </a:lnTo>
                  <a:lnTo>
                    <a:pt x="629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27461" y="336911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705251" y="3049481"/>
              <a:ext cx="351953" cy="417073"/>
            </a:xfrm>
            <a:custGeom>
              <a:avLst/>
              <a:gdLst/>
              <a:ahLst/>
              <a:cxnLst/>
              <a:rect l="0" t="0" r="0" b="0"/>
              <a:pathLst>
                <a:path w="351953" h="417073">
                  <a:moveTo>
                    <a:pt x="180179" y="24840"/>
                  </a:moveTo>
                  <a:lnTo>
                    <a:pt x="147727" y="18774"/>
                  </a:lnTo>
                  <a:lnTo>
                    <a:pt x="106308" y="20176"/>
                  </a:lnTo>
                  <a:lnTo>
                    <a:pt x="52645" y="6678"/>
                  </a:lnTo>
                  <a:lnTo>
                    <a:pt x="27181" y="0"/>
                  </a:lnTo>
                  <a:lnTo>
                    <a:pt x="17349" y="1261"/>
                  </a:lnTo>
                  <a:lnTo>
                    <a:pt x="9624" y="5611"/>
                  </a:lnTo>
                  <a:lnTo>
                    <a:pt x="3305" y="12021"/>
                  </a:lnTo>
                  <a:lnTo>
                    <a:pt x="262" y="19803"/>
                  </a:lnTo>
                  <a:lnTo>
                    <a:pt x="0" y="37809"/>
                  </a:lnTo>
                  <a:lnTo>
                    <a:pt x="9370" y="91452"/>
                  </a:lnTo>
                  <a:lnTo>
                    <a:pt x="19818" y="150248"/>
                  </a:lnTo>
                  <a:lnTo>
                    <a:pt x="26239" y="171824"/>
                  </a:lnTo>
                  <a:lnTo>
                    <a:pt x="31929" y="176642"/>
                  </a:lnTo>
                  <a:lnTo>
                    <a:pt x="39232" y="177514"/>
                  </a:lnTo>
                  <a:lnTo>
                    <a:pt x="96517" y="161249"/>
                  </a:lnTo>
                  <a:lnTo>
                    <a:pt x="117260" y="156826"/>
                  </a:lnTo>
                  <a:lnTo>
                    <a:pt x="175273" y="166425"/>
                  </a:lnTo>
                  <a:lnTo>
                    <a:pt x="229729" y="187902"/>
                  </a:lnTo>
                  <a:lnTo>
                    <a:pt x="288378" y="221586"/>
                  </a:lnTo>
                  <a:lnTo>
                    <a:pt x="334237" y="263505"/>
                  </a:lnTo>
                  <a:lnTo>
                    <a:pt x="349958" y="290138"/>
                  </a:lnTo>
                  <a:lnTo>
                    <a:pt x="351952" y="313155"/>
                  </a:lnTo>
                  <a:lnTo>
                    <a:pt x="347770" y="337814"/>
                  </a:lnTo>
                  <a:lnTo>
                    <a:pt x="338112" y="360471"/>
                  </a:lnTo>
                  <a:lnTo>
                    <a:pt x="313931" y="387368"/>
                  </a:lnTo>
                  <a:lnTo>
                    <a:pt x="284539" y="404567"/>
                  </a:lnTo>
                  <a:lnTo>
                    <a:pt x="248015" y="417072"/>
                  </a:lnTo>
                  <a:lnTo>
                    <a:pt x="207558" y="417007"/>
                  </a:lnTo>
                  <a:lnTo>
                    <a:pt x="152546" y="406405"/>
                  </a:lnTo>
                  <a:lnTo>
                    <a:pt x="127536" y="403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126549" y="3863308"/>
            <a:ext cx="2884809" cy="660440"/>
            <a:chOff x="1126549" y="3863308"/>
            <a:chExt cx="2884809" cy="660440"/>
          </a:xfrm>
        </p:grpSpPr>
        <p:sp>
          <p:nvSpPr>
            <p:cNvPr id="120" name="Freeform 119"/>
            <p:cNvSpPr/>
            <p:nvPr/>
          </p:nvSpPr>
          <p:spPr>
            <a:xfrm>
              <a:off x="1126549" y="4064000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7725" y="9065"/>
                  </a:lnTo>
                  <a:lnTo>
                    <a:pt x="24296" y="1864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380828" y="3863308"/>
              <a:ext cx="208976" cy="421791"/>
            </a:xfrm>
            <a:custGeom>
              <a:avLst/>
              <a:gdLst/>
              <a:ahLst/>
              <a:cxnLst/>
              <a:rect l="0" t="0" r="0" b="0"/>
              <a:pathLst>
                <a:path w="208976" h="421791">
                  <a:moveTo>
                    <a:pt x="8933" y="11179"/>
                  </a:moveTo>
                  <a:lnTo>
                    <a:pt x="20112" y="0"/>
                  </a:lnTo>
                  <a:lnTo>
                    <a:pt x="23404" y="1387"/>
                  </a:lnTo>
                  <a:lnTo>
                    <a:pt x="27063" y="15406"/>
                  </a:lnTo>
                  <a:lnTo>
                    <a:pt x="29412" y="69768"/>
                  </a:lnTo>
                  <a:lnTo>
                    <a:pt x="26757" y="126781"/>
                  </a:lnTo>
                  <a:lnTo>
                    <a:pt x="20903" y="188691"/>
                  </a:lnTo>
                  <a:lnTo>
                    <a:pt x="18577" y="248841"/>
                  </a:lnTo>
                  <a:lnTo>
                    <a:pt x="11185" y="305782"/>
                  </a:lnTo>
                  <a:lnTo>
                    <a:pt x="1994" y="368906"/>
                  </a:lnTo>
                  <a:lnTo>
                    <a:pt x="0" y="395166"/>
                  </a:lnTo>
                  <a:lnTo>
                    <a:pt x="4148" y="402871"/>
                  </a:lnTo>
                  <a:lnTo>
                    <a:pt x="11592" y="406838"/>
                  </a:lnTo>
                  <a:lnTo>
                    <a:pt x="32342" y="408126"/>
                  </a:lnTo>
                  <a:lnTo>
                    <a:pt x="80671" y="405660"/>
                  </a:lnTo>
                  <a:lnTo>
                    <a:pt x="129948" y="410155"/>
                  </a:lnTo>
                  <a:lnTo>
                    <a:pt x="175167" y="406147"/>
                  </a:lnTo>
                  <a:lnTo>
                    <a:pt x="208975" y="421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603547" y="4021175"/>
              <a:ext cx="207355" cy="223353"/>
            </a:xfrm>
            <a:custGeom>
              <a:avLst/>
              <a:gdLst/>
              <a:ahLst/>
              <a:cxnLst/>
              <a:rect l="0" t="0" r="0" b="0"/>
              <a:pathLst>
                <a:path w="207355" h="223353">
                  <a:moveTo>
                    <a:pt x="123126" y="42825"/>
                  </a:moveTo>
                  <a:lnTo>
                    <a:pt x="93818" y="4451"/>
                  </a:lnTo>
                  <a:lnTo>
                    <a:pt x="86040" y="865"/>
                  </a:lnTo>
                  <a:lnTo>
                    <a:pt x="68039" y="0"/>
                  </a:lnTo>
                  <a:lnTo>
                    <a:pt x="51459" y="6634"/>
                  </a:lnTo>
                  <a:lnTo>
                    <a:pt x="43763" y="11678"/>
                  </a:lnTo>
                  <a:lnTo>
                    <a:pt x="32092" y="26642"/>
                  </a:lnTo>
                  <a:lnTo>
                    <a:pt x="7639" y="85366"/>
                  </a:lnTo>
                  <a:lnTo>
                    <a:pt x="0" y="122890"/>
                  </a:lnTo>
                  <a:lnTo>
                    <a:pt x="857" y="164814"/>
                  </a:lnTo>
                  <a:lnTo>
                    <a:pt x="6783" y="187119"/>
                  </a:lnTo>
                  <a:lnTo>
                    <a:pt x="17216" y="204832"/>
                  </a:lnTo>
                  <a:lnTo>
                    <a:pt x="32771" y="217383"/>
                  </a:lnTo>
                  <a:lnTo>
                    <a:pt x="41832" y="222368"/>
                  </a:lnTo>
                  <a:lnTo>
                    <a:pt x="50213" y="223352"/>
                  </a:lnTo>
                  <a:lnTo>
                    <a:pt x="65764" y="218205"/>
                  </a:lnTo>
                  <a:lnTo>
                    <a:pt x="87673" y="196565"/>
                  </a:lnTo>
                  <a:lnTo>
                    <a:pt x="115459" y="137214"/>
                  </a:lnTo>
                  <a:lnTo>
                    <a:pt x="120854" y="100297"/>
                  </a:lnTo>
                  <a:lnTo>
                    <a:pt x="120442" y="95178"/>
                  </a:lnTo>
                  <a:lnTo>
                    <a:pt x="118997" y="95274"/>
                  </a:lnTo>
                  <a:lnTo>
                    <a:pt x="116864" y="98848"/>
                  </a:lnTo>
                  <a:lnTo>
                    <a:pt x="120733" y="112178"/>
                  </a:lnTo>
                  <a:lnTo>
                    <a:pt x="142698" y="158283"/>
                  </a:lnTo>
                  <a:lnTo>
                    <a:pt x="158731" y="174468"/>
                  </a:lnTo>
                  <a:lnTo>
                    <a:pt x="167920" y="178550"/>
                  </a:lnTo>
                  <a:lnTo>
                    <a:pt x="207354" y="179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53015" y="4019059"/>
              <a:ext cx="94758" cy="205317"/>
            </a:xfrm>
            <a:custGeom>
              <a:avLst/>
              <a:gdLst/>
              <a:ahLst/>
              <a:cxnLst/>
              <a:rect l="0" t="0" r="0" b="0"/>
              <a:pathLst>
                <a:path w="94758" h="205317">
                  <a:moveTo>
                    <a:pt x="0" y="97583"/>
                  </a:moveTo>
                  <a:lnTo>
                    <a:pt x="17958" y="151458"/>
                  </a:lnTo>
                  <a:lnTo>
                    <a:pt x="36301" y="205316"/>
                  </a:lnTo>
                  <a:lnTo>
                    <a:pt x="26848" y="169063"/>
                  </a:lnTo>
                  <a:lnTo>
                    <a:pt x="5153" y="106895"/>
                  </a:lnTo>
                  <a:lnTo>
                    <a:pt x="1018" y="51720"/>
                  </a:lnTo>
                  <a:lnTo>
                    <a:pt x="4188" y="40101"/>
                  </a:lnTo>
                  <a:lnTo>
                    <a:pt x="17069" y="20953"/>
                  </a:lnTo>
                  <a:lnTo>
                    <a:pt x="44052" y="2609"/>
                  </a:lnTo>
                  <a:lnTo>
                    <a:pt x="64032" y="0"/>
                  </a:lnTo>
                  <a:lnTo>
                    <a:pt x="74274" y="942"/>
                  </a:lnTo>
                  <a:lnTo>
                    <a:pt x="81101" y="3910"/>
                  </a:lnTo>
                  <a:lnTo>
                    <a:pt x="85653" y="8228"/>
                  </a:lnTo>
                  <a:lnTo>
                    <a:pt x="94757" y="23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00414" y="4030337"/>
              <a:ext cx="199175" cy="493411"/>
            </a:xfrm>
            <a:custGeom>
              <a:avLst/>
              <a:gdLst/>
              <a:ahLst/>
              <a:cxnLst/>
              <a:rect l="0" t="0" r="0" b="0"/>
              <a:pathLst>
                <a:path w="199175" h="493411">
                  <a:moveTo>
                    <a:pt x="126342" y="54720"/>
                  </a:moveTo>
                  <a:lnTo>
                    <a:pt x="116767" y="30673"/>
                  </a:lnTo>
                  <a:lnTo>
                    <a:pt x="106099" y="16346"/>
                  </a:lnTo>
                  <a:lnTo>
                    <a:pt x="87319" y="5300"/>
                  </a:lnTo>
                  <a:lnTo>
                    <a:pt x="75760" y="716"/>
                  </a:lnTo>
                  <a:lnTo>
                    <a:pt x="65715" y="0"/>
                  </a:lnTo>
                  <a:lnTo>
                    <a:pt x="48314" y="5443"/>
                  </a:lnTo>
                  <a:lnTo>
                    <a:pt x="35901" y="18781"/>
                  </a:lnTo>
                  <a:lnTo>
                    <a:pt x="18400" y="55940"/>
                  </a:lnTo>
                  <a:lnTo>
                    <a:pt x="17147" y="76319"/>
                  </a:lnTo>
                  <a:lnTo>
                    <a:pt x="22882" y="134556"/>
                  </a:lnTo>
                  <a:lnTo>
                    <a:pt x="37715" y="161173"/>
                  </a:lnTo>
                  <a:lnTo>
                    <a:pt x="50298" y="176512"/>
                  </a:lnTo>
                  <a:lnTo>
                    <a:pt x="56929" y="179198"/>
                  </a:lnTo>
                  <a:lnTo>
                    <a:pt x="63689" y="178650"/>
                  </a:lnTo>
                  <a:lnTo>
                    <a:pt x="77439" y="171801"/>
                  </a:lnTo>
                  <a:lnTo>
                    <a:pt x="98334" y="153621"/>
                  </a:lnTo>
                  <a:lnTo>
                    <a:pt x="123236" y="116630"/>
                  </a:lnTo>
                  <a:lnTo>
                    <a:pt x="127781" y="106522"/>
                  </a:lnTo>
                  <a:lnTo>
                    <a:pt x="131981" y="103292"/>
                  </a:lnTo>
                  <a:lnTo>
                    <a:pt x="135950" y="104649"/>
                  </a:lnTo>
                  <a:lnTo>
                    <a:pt x="143480" y="115515"/>
                  </a:lnTo>
                  <a:lnTo>
                    <a:pt x="161383" y="172256"/>
                  </a:lnTo>
                  <a:lnTo>
                    <a:pt x="175858" y="235664"/>
                  </a:lnTo>
                  <a:lnTo>
                    <a:pt x="183956" y="290243"/>
                  </a:lnTo>
                  <a:lnTo>
                    <a:pt x="195651" y="353320"/>
                  </a:lnTo>
                  <a:lnTo>
                    <a:pt x="199174" y="412053"/>
                  </a:lnTo>
                  <a:lnTo>
                    <a:pt x="197316" y="439313"/>
                  </a:lnTo>
                  <a:lnTo>
                    <a:pt x="188692" y="463126"/>
                  </a:lnTo>
                  <a:lnTo>
                    <a:pt x="173940" y="479169"/>
                  </a:lnTo>
                  <a:lnTo>
                    <a:pt x="165093" y="485085"/>
                  </a:lnTo>
                  <a:lnTo>
                    <a:pt x="124696" y="493410"/>
                  </a:lnTo>
                  <a:lnTo>
                    <a:pt x="61221" y="485002"/>
                  </a:lnTo>
                  <a:lnTo>
                    <a:pt x="0" y="475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253098" y="4019825"/>
              <a:ext cx="126343" cy="177267"/>
            </a:xfrm>
            <a:custGeom>
              <a:avLst/>
              <a:gdLst/>
              <a:ahLst/>
              <a:cxnLst/>
              <a:rect l="0" t="0" r="0" b="0"/>
              <a:pathLst>
                <a:path w="126343" h="177267">
                  <a:moveTo>
                    <a:pt x="0" y="138931"/>
                  </a:moveTo>
                  <a:lnTo>
                    <a:pt x="5589" y="122164"/>
                  </a:lnTo>
                  <a:lnTo>
                    <a:pt x="11915" y="116055"/>
                  </a:lnTo>
                  <a:lnTo>
                    <a:pt x="72497" y="89085"/>
                  </a:lnTo>
                  <a:lnTo>
                    <a:pt x="89153" y="77393"/>
                  </a:lnTo>
                  <a:lnTo>
                    <a:pt x="101235" y="61278"/>
                  </a:lnTo>
                  <a:lnTo>
                    <a:pt x="106094" y="52067"/>
                  </a:lnTo>
                  <a:lnTo>
                    <a:pt x="108374" y="32474"/>
                  </a:lnTo>
                  <a:lnTo>
                    <a:pt x="107345" y="22337"/>
                  </a:lnTo>
                  <a:lnTo>
                    <a:pt x="103149" y="14408"/>
                  </a:lnTo>
                  <a:lnTo>
                    <a:pt x="89128" y="2479"/>
                  </a:lnTo>
                  <a:lnTo>
                    <a:pt x="80476" y="0"/>
                  </a:lnTo>
                  <a:lnTo>
                    <a:pt x="61503" y="365"/>
                  </a:lnTo>
                  <a:lnTo>
                    <a:pt x="44492" y="7546"/>
                  </a:lnTo>
                  <a:lnTo>
                    <a:pt x="14508" y="31220"/>
                  </a:lnTo>
                  <a:lnTo>
                    <a:pt x="6448" y="50895"/>
                  </a:lnTo>
                  <a:lnTo>
                    <a:pt x="4036" y="74068"/>
                  </a:lnTo>
                  <a:lnTo>
                    <a:pt x="15032" y="128180"/>
                  </a:lnTo>
                  <a:lnTo>
                    <a:pt x="20550" y="136443"/>
                  </a:lnTo>
                  <a:lnTo>
                    <a:pt x="58901" y="167835"/>
                  </a:lnTo>
                  <a:lnTo>
                    <a:pt x="79601" y="175174"/>
                  </a:lnTo>
                  <a:lnTo>
                    <a:pt x="100889" y="177266"/>
                  </a:lnTo>
                  <a:lnTo>
                    <a:pt x="126342" y="170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81071" y="4032414"/>
              <a:ext cx="119468" cy="223071"/>
            </a:xfrm>
            <a:custGeom>
              <a:avLst/>
              <a:gdLst/>
              <a:ahLst/>
              <a:cxnLst/>
              <a:rect l="0" t="0" r="0" b="0"/>
              <a:pathLst>
                <a:path w="119468" h="223071">
                  <a:moveTo>
                    <a:pt x="3654" y="52643"/>
                  </a:moveTo>
                  <a:lnTo>
                    <a:pt x="9243" y="111259"/>
                  </a:lnTo>
                  <a:lnTo>
                    <a:pt x="28848" y="164263"/>
                  </a:lnTo>
                  <a:lnTo>
                    <a:pt x="50194" y="223070"/>
                  </a:lnTo>
                  <a:lnTo>
                    <a:pt x="34677" y="164322"/>
                  </a:lnTo>
                  <a:lnTo>
                    <a:pt x="21425" y="128237"/>
                  </a:lnTo>
                  <a:lnTo>
                    <a:pt x="1575" y="79013"/>
                  </a:lnTo>
                  <a:lnTo>
                    <a:pt x="0" y="55004"/>
                  </a:lnTo>
                  <a:lnTo>
                    <a:pt x="4370" y="33805"/>
                  </a:lnTo>
                  <a:lnTo>
                    <a:pt x="14111" y="16584"/>
                  </a:lnTo>
                  <a:lnTo>
                    <a:pt x="22323" y="11057"/>
                  </a:lnTo>
                  <a:lnTo>
                    <a:pt x="43927" y="4914"/>
                  </a:lnTo>
                  <a:lnTo>
                    <a:pt x="105476" y="647"/>
                  </a:lnTo>
                  <a:lnTo>
                    <a:pt x="1194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768994" y="3991193"/>
              <a:ext cx="476891" cy="230735"/>
            </a:xfrm>
            <a:custGeom>
              <a:avLst/>
              <a:gdLst/>
              <a:ahLst/>
              <a:cxnLst/>
              <a:rect l="0" t="0" r="0" b="0"/>
              <a:pathLst>
                <a:path w="476891" h="230735">
                  <a:moveTo>
                    <a:pt x="0" y="125449"/>
                  </a:moveTo>
                  <a:lnTo>
                    <a:pt x="16768" y="119860"/>
                  </a:lnTo>
                  <a:lnTo>
                    <a:pt x="34359" y="120235"/>
                  </a:lnTo>
                  <a:lnTo>
                    <a:pt x="53875" y="121962"/>
                  </a:lnTo>
                  <a:lnTo>
                    <a:pt x="95000" y="119778"/>
                  </a:lnTo>
                  <a:lnTo>
                    <a:pt x="155837" y="125872"/>
                  </a:lnTo>
                  <a:lnTo>
                    <a:pt x="210851" y="130515"/>
                  </a:lnTo>
                  <a:lnTo>
                    <a:pt x="266778" y="120861"/>
                  </a:lnTo>
                  <a:lnTo>
                    <a:pt x="328951" y="114924"/>
                  </a:lnTo>
                  <a:lnTo>
                    <a:pt x="380574" y="106819"/>
                  </a:lnTo>
                  <a:lnTo>
                    <a:pt x="429895" y="99282"/>
                  </a:lnTo>
                  <a:lnTo>
                    <a:pt x="436335" y="93966"/>
                  </a:lnTo>
                  <a:lnTo>
                    <a:pt x="439459" y="86913"/>
                  </a:lnTo>
                  <a:lnTo>
                    <a:pt x="440372" y="78701"/>
                  </a:lnTo>
                  <a:lnTo>
                    <a:pt x="437471" y="70887"/>
                  </a:lnTo>
                  <a:lnTo>
                    <a:pt x="424889" y="55966"/>
                  </a:lnTo>
                  <a:lnTo>
                    <a:pt x="365978" y="15720"/>
                  </a:lnTo>
                  <a:lnTo>
                    <a:pt x="348904" y="0"/>
                  </a:lnTo>
                  <a:lnTo>
                    <a:pt x="352380" y="3793"/>
                  </a:lnTo>
                  <a:lnTo>
                    <a:pt x="411517" y="34488"/>
                  </a:lnTo>
                  <a:lnTo>
                    <a:pt x="449785" y="54232"/>
                  </a:lnTo>
                  <a:lnTo>
                    <a:pt x="464287" y="68061"/>
                  </a:lnTo>
                  <a:lnTo>
                    <a:pt x="474632" y="85905"/>
                  </a:lnTo>
                  <a:lnTo>
                    <a:pt x="476890" y="105535"/>
                  </a:lnTo>
                  <a:lnTo>
                    <a:pt x="462603" y="167664"/>
                  </a:lnTo>
                  <a:lnTo>
                    <a:pt x="454776" y="187495"/>
                  </a:lnTo>
                  <a:lnTo>
                    <a:pt x="431669" y="230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83263" y="3948186"/>
              <a:ext cx="218424" cy="240661"/>
            </a:xfrm>
            <a:custGeom>
              <a:avLst/>
              <a:gdLst/>
              <a:ahLst/>
              <a:cxnLst/>
              <a:rect l="0" t="0" r="0" b="0"/>
              <a:pathLst>
                <a:path w="218424" h="240661">
                  <a:moveTo>
                    <a:pt x="138540" y="0"/>
                  </a:moveTo>
                  <a:lnTo>
                    <a:pt x="127361" y="11178"/>
                  </a:lnTo>
                  <a:lnTo>
                    <a:pt x="121729" y="12132"/>
                  </a:lnTo>
                  <a:lnTo>
                    <a:pt x="115634" y="10427"/>
                  </a:lnTo>
                  <a:lnTo>
                    <a:pt x="109231" y="6952"/>
                  </a:lnTo>
                  <a:lnTo>
                    <a:pt x="77863" y="2060"/>
                  </a:lnTo>
                  <a:lnTo>
                    <a:pt x="44522" y="6200"/>
                  </a:lnTo>
                  <a:lnTo>
                    <a:pt x="26174" y="14844"/>
                  </a:lnTo>
                  <a:lnTo>
                    <a:pt x="18006" y="20424"/>
                  </a:lnTo>
                  <a:lnTo>
                    <a:pt x="5810" y="35984"/>
                  </a:lnTo>
                  <a:lnTo>
                    <a:pt x="920" y="45047"/>
                  </a:lnTo>
                  <a:lnTo>
                    <a:pt x="0" y="53428"/>
                  </a:lnTo>
                  <a:lnTo>
                    <a:pt x="5217" y="68979"/>
                  </a:lnTo>
                  <a:lnTo>
                    <a:pt x="18454" y="80571"/>
                  </a:lnTo>
                  <a:lnTo>
                    <a:pt x="37205" y="88452"/>
                  </a:lnTo>
                  <a:lnTo>
                    <a:pt x="95329" y="99516"/>
                  </a:lnTo>
                  <a:lnTo>
                    <a:pt x="148923" y="115978"/>
                  </a:lnTo>
                  <a:lnTo>
                    <a:pt x="159500" y="119433"/>
                  </a:lnTo>
                  <a:lnTo>
                    <a:pt x="177491" y="132630"/>
                  </a:lnTo>
                  <a:lnTo>
                    <a:pt x="208105" y="164109"/>
                  </a:lnTo>
                  <a:lnTo>
                    <a:pt x="216251" y="184852"/>
                  </a:lnTo>
                  <a:lnTo>
                    <a:pt x="218423" y="196934"/>
                  </a:lnTo>
                  <a:lnTo>
                    <a:pt x="214598" y="216598"/>
                  </a:lnTo>
                  <a:lnTo>
                    <a:pt x="210302" y="225117"/>
                  </a:lnTo>
                  <a:lnTo>
                    <a:pt x="202759" y="230797"/>
                  </a:lnTo>
                  <a:lnTo>
                    <a:pt x="181900" y="237107"/>
                  </a:lnTo>
                  <a:lnTo>
                    <a:pt x="143848" y="240660"/>
                  </a:lnTo>
                  <a:lnTo>
                    <a:pt x="122961" y="235252"/>
                  </a:lnTo>
                  <a:lnTo>
                    <a:pt x="96426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769202" y="4039484"/>
              <a:ext cx="242156" cy="150859"/>
            </a:xfrm>
            <a:custGeom>
              <a:avLst/>
              <a:gdLst/>
              <a:ahLst/>
              <a:cxnLst/>
              <a:rect l="0" t="0" r="0" b="0"/>
              <a:pathLst>
                <a:path w="242156" h="150859">
                  <a:moveTo>
                    <a:pt x="0" y="35044"/>
                  </a:moveTo>
                  <a:lnTo>
                    <a:pt x="14654" y="93661"/>
                  </a:lnTo>
                  <a:lnTo>
                    <a:pt x="25858" y="146882"/>
                  </a:lnTo>
                  <a:lnTo>
                    <a:pt x="25427" y="148207"/>
                  </a:lnTo>
                  <a:lnTo>
                    <a:pt x="6658" y="96828"/>
                  </a:lnTo>
                  <a:lnTo>
                    <a:pt x="2485" y="41356"/>
                  </a:lnTo>
                  <a:lnTo>
                    <a:pt x="6173" y="16792"/>
                  </a:lnTo>
                  <a:lnTo>
                    <a:pt x="12304" y="8838"/>
                  </a:lnTo>
                  <a:lnTo>
                    <a:pt x="31595" y="0"/>
                  </a:lnTo>
                  <a:lnTo>
                    <a:pt x="39780" y="1153"/>
                  </a:lnTo>
                  <a:lnTo>
                    <a:pt x="46407" y="5431"/>
                  </a:lnTo>
                  <a:lnTo>
                    <a:pt x="81485" y="48866"/>
                  </a:lnTo>
                  <a:lnTo>
                    <a:pt x="85909" y="58296"/>
                  </a:lnTo>
                  <a:lnTo>
                    <a:pt x="90028" y="61074"/>
                  </a:lnTo>
                  <a:lnTo>
                    <a:pt x="93943" y="59416"/>
                  </a:lnTo>
                  <a:lnTo>
                    <a:pt x="114223" y="37129"/>
                  </a:lnTo>
                  <a:lnTo>
                    <a:pt x="133434" y="30121"/>
                  </a:lnTo>
                  <a:lnTo>
                    <a:pt x="156400" y="28177"/>
                  </a:lnTo>
                  <a:lnTo>
                    <a:pt x="178305" y="31212"/>
                  </a:lnTo>
                  <a:lnTo>
                    <a:pt x="196620" y="42700"/>
                  </a:lnTo>
                  <a:lnTo>
                    <a:pt x="211389" y="59504"/>
                  </a:lnTo>
                  <a:lnTo>
                    <a:pt x="234320" y="109192"/>
                  </a:lnTo>
                  <a:lnTo>
                    <a:pt x="242155" y="150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057316" y="3811316"/>
            <a:ext cx="764737" cy="369158"/>
            <a:chOff x="4057316" y="3811316"/>
            <a:chExt cx="764737" cy="369158"/>
          </a:xfrm>
        </p:grpSpPr>
        <p:sp>
          <p:nvSpPr>
            <p:cNvPr id="131" name="Freeform 130"/>
            <p:cNvSpPr/>
            <p:nvPr/>
          </p:nvSpPr>
          <p:spPr>
            <a:xfrm>
              <a:off x="4057316" y="4010212"/>
              <a:ext cx="196198" cy="170262"/>
            </a:xfrm>
            <a:custGeom>
              <a:avLst/>
              <a:gdLst/>
              <a:ahLst/>
              <a:cxnLst/>
              <a:rect l="0" t="0" r="0" b="0"/>
              <a:pathLst>
                <a:path w="196198" h="170262">
                  <a:moveTo>
                    <a:pt x="101440" y="32731"/>
                  </a:moveTo>
                  <a:lnTo>
                    <a:pt x="72131" y="3422"/>
                  </a:lnTo>
                  <a:lnTo>
                    <a:pt x="64354" y="323"/>
                  </a:lnTo>
                  <a:lnTo>
                    <a:pt x="46353" y="0"/>
                  </a:lnTo>
                  <a:lnTo>
                    <a:pt x="38979" y="3891"/>
                  </a:lnTo>
                  <a:lnTo>
                    <a:pt x="9131" y="45007"/>
                  </a:lnTo>
                  <a:lnTo>
                    <a:pt x="0" y="80952"/>
                  </a:lnTo>
                  <a:lnTo>
                    <a:pt x="2883" y="115649"/>
                  </a:lnTo>
                  <a:lnTo>
                    <a:pt x="16736" y="148156"/>
                  </a:lnTo>
                  <a:lnTo>
                    <a:pt x="32208" y="163190"/>
                  </a:lnTo>
                  <a:lnTo>
                    <a:pt x="41247" y="168836"/>
                  </a:lnTo>
                  <a:lnTo>
                    <a:pt x="49613" y="170261"/>
                  </a:lnTo>
                  <a:lnTo>
                    <a:pt x="57530" y="168871"/>
                  </a:lnTo>
                  <a:lnTo>
                    <a:pt x="65148" y="165605"/>
                  </a:lnTo>
                  <a:lnTo>
                    <a:pt x="87048" y="144241"/>
                  </a:lnTo>
                  <a:lnTo>
                    <a:pt x="102765" y="115684"/>
                  </a:lnTo>
                  <a:lnTo>
                    <a:pt x="104759" y="95335"/>
                  </a:lnTo>
                  <a:lnTo>
                    <a:pt x="103652" y="84995"/>
                  </a:lnTo>
                  <a:lnTo>
                    <a:pt x="104085" y="81612"/>
                  </a:lnTo>
                  <a:lnTo>
                    <a:pt x="105543" y="82866"/>
                  </a:lnTo>
                  <a:lnTo>
                    <a:pt x="111452" y="92448"/>
                  </a:lnTo>
                  <a:lnTo>
                    <a:pt x="140901" y="124447"/>
                  </a:lnTo>
                  <a:lnTo>
                    <a:pt x="196197" y="148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79509" y="3811316"/>
              <a:ext cx="47704" cy="357970"/>
            </a:xfrm>
            <a:custGeom>
              <a:avLst/>
              <a:gdLst/>
              <a:ahLst/>
              <a:cxnLst/>
              <a:rect l="0" t="0" r="0" b="0"/>
              <a:pathLst>
                <a:path w="47704" h="357970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6072" y="92998"/>
                  </a:lnTo>
                  <a:lnTo>
                    <a:pt x="13787" y="147745"/>
                  </a:lnTo>
                  <a:lnTo>
                    <a:pt x="21247" y="203619"/>
                  </a:lnTo>
                  <a:lnTo>
                    <a:pt x="32815" y="259716"/>
                  </a:lnTo>
                  <a:lnTo>
                    <a:pt x="39433" y="312738"/>
                  </a:lnTo>
                  <a:lnTo>
                    <a:pt x="4770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422402" y="3811316"/>
              <a:ext cx="41681" cy="357970"/>
            </a:xfrm>
            <a:custGeom>
              <a:avLst/>
              <a:gdLst/>
              <a:ahLst/>
              <a:cxnLst/>
              <a:rect l="0" t="0" r="0" b="0"/>
              <a:pathLst>
                <a:path w="41681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100079"/>
                  </a:lnTo>
                  <a:lnTo>
                    <a:pt x="5285" y="148326"/>
                  </a:lnTo>
                  <a:lnTo>
                    <a:pt x="14259" y="197846"/>
                  </a:lnTo>
                  <a:lnTo>
                    <a:pt x="26602" y="258576"/>
                  </a:lnTo>
                  <a:lnTo>
                    <a:pt x="33373" y="315632"/>
                  </a:lnTo>
                  <a:lnTo>
                    <a:pt x="4168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520771" y="3997868"/>
              <a:ext cx="143354" cy="166093"/>
            </a:xfrm>
            <a:custGeom>
              <a:avLst/>
              <a:gdLst/>
              <a:ahLst/>
              <a:cxnLst/>
              <a:rect l="0" t="0" r="0" b="0"/>
              <a:pathLst>
                <a:path w="143354" h="166093">
                  <a:moveTo>
                    <a:pt x="6482" y="108246"/>
                  </a:moveTo>
                  <a:lnTo>
                    <a:pt x="12072" y="91478"/>
                  </a:lnTo>
                  <a:lnTo>
                    <a:pt x="17227" y="88879"/>
                  </a:lnTo>
                  <a:lnTo>
                    <a:pt x="24174" y="89485"/>
                  </a:lnTo>
                  <a:lnTo>
                    <a:pt x="60540" y="101680"/>
                  </a:lnTo>
                  <a:lnTo>
                    <a:pt x="80811" y="102208"/>
                  </a:lnTo>
                  <a:lnTo>
                    <a:pt x="91130" y="100711"/>
                  </a:lnTo>
                  <a:lnTo>
                    <a:pt x="99179" y="96204"/>
                  </a:lnTo>
                  <a:lnTo>
                    <a:pt x="111242" y="81836"/>
                  </a:lnTo>
                  <a:lnTo>
                    <a:pt x="119020" y="48428"/>
                  </a:lnTo>
                  <a:lnTo>
                    <a:pt x="114601" y="28628"/>
                  </a:lnTo>
                  <a:lnTo>
                    <a:pt x="110147" y="20072"/>
                  </a:lnTo>
                  <a:lnTo>
                    <a:pt x="95839" y="7446"/>
                  </a:lnTo>
                  <a:lnTo>
                    <a:pt x="87111" y="2441"/>
                  </a:lnTo>
                  <a:lnTo>
                    <a:pt x="68054" y="0"/>
                  </a:lnTo>
                  <a:lnTo>
                    <a:pt x="49055" y="3985"/>
                  </a:lnTo>
                  <a:lnTo>
                    <a:pt x="17795" y="25606"/>
                  </a:lnTo>
                  <a:lnTo>
                    <a:pt x="10515" y="32096"/>
                  </a:lnTo>
                  <a:lnTo>
                    <a:pt x="2425" y="51784"/>
                  </a:lnTo>
                  <a:lnTo>
                    <a:pt x="0" y="74963"/>
                  </a:lnTo>
                  <a:lnTo>
                    <a:pt x="2821" y="96963"/>
                  </a:lnTo>
                  <a:lnTo>
                    <a:pt x="11095" y="115319"/>
                  </a:lnTo>
                  <a:lnTo>
                    <a:pt x="35469" y="146168"/>
                  </a:lnTo>
                  <a:lnTo>
                    <a:pt x="55241" y="154345"/>
                  </a:lnTo>
                  <a:lnTo>
                    <a:pt x="116152" y="166092"/>
                  </a:lnTo>
                  <a:lnTo>
                    <a:pt x="143353" y="160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727424" y="4015411"/>
              <a:ext cx="94629" cy="160785"/>
            </a:xfrm>
            <a:custGeom>
              <a:avLst/>
              <a:gdLst/>
              <a:ahLst/>
              <a:cxnLst/>
              <a:rect l="0" t="0" r="0" b="0"/>
              <a:pathLst>
                <a:path w="94629" h="160785">
                  <a:moveTo>
                    <a:pt x="10399" y="59117"/>
                  </a:moveTo>
                  <a:lnTo>
                    <a:pt x="37911" y="112992"/>
                  </a:lnTo>
                  <a:lnTo>
                    <a:pt x="50006" y="142541"/>
                  </a:lnTo>
                  <a:lnTo>
                    <a:pt x="61538" y="158975"/>
                  </a:lnTo>
                  <a:lnTo>
                    <a:pt x="64379" y="160784"/>
                  </a:lnTo>
                  <a:lnTo>
                    <a:pt x="65103" y="158481"/>
                  </a:lnTo>
                  <a:lnTo>
                    <a:pt x="64416" y="153436"/>
                  </a:lnTo>
                  <a:lnTo>
                    <a:pt x="52271" y="135157"/>
                  </a:lnTo>
                  <a:lnTo>
                    <a:pt x="23553" y="97958"/>
                  </a:lnTo>
                  <a:lnTo>
                    <a:pt x="1819" y="58470"/>
                  </a:lnTo>
                  <a:lnTo>
                    <a:pt x="0" y="49327"/>
                  </a:lnTo>
                  <a:lnTo>
                    <a:pt x="1127" y="40892"/>
                  </a:lnTo>
                  <a:lnTo>
                    <a:pt x="8618" y="25281"/>
                  </a:lnTo>
                  <a:lnTo>
                    <a:pt x="19746" y="10544"/>
                  </a:lnTo>
                  <a:lnTo>
                    <a:pt x="38730" y="2434"/>
                  </a:lnTo>
                  <a:lnTo>
                    <a:pt x="60426" y="0"/>
                  </a:lnTo>
                  <a:lnTo>
                    <a:pt x="94628" y="6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979979" y="3790259"/>
            <a:ext cx="1747732" cy="600125"/>
            <a:chOff x="4979979" y="3790259"/>
            <a:chExt cx="1747732" cy="600125"/>
          </a:xfrm>
        </p:grpSpPr>
        <p:sp>
          <p:nvSpPr>
            <p:cNvPr id="137" name="Freeform 136"/>
            <p:cNvSpPr/>
            <p:nvPr/>
          </p:nvSpPr>
          <p:spPr>
            <a:xfrm>
              <a:off x="4979979" y="395871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011565" y="4106114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70081" y="3955681"/>
              <a:ext cx="267909" cy="155122"/>
            </a:xfrm>
            <a:custGeom>
              <a:avLst/>
              <a:gdLst/>
              <a:ahLst/>
              <a:cxnLst/>
              <a:rect l="0" t="0" r="0" b="0"/>
              <a:pathLst>
                <a:path w="267909" h="155122">
                  <a:moveTo>
                    <a:pt x="25753" y="24091"/>
                  </a:moveTo>
                  <a:lnTo>
                    <a:pt x="20164" y="40858"/>
                  </a:lnTo>
                  <a:lnTo>
                    <a:pt x="24208" y="99536"/>
                  </a:lnTo>
                  <a:lnTo>
                    <a:pt x="31037" y="148698"/>
                  </a:lnTo>
                  <a:lnTo>
                    <a:pt x="29276" y="153956"/>
                  </a:lnTo>
                  <a:lnTo>
                    <a:pt x="24592" y="155121"/>
                  </a:lnTo>
                  <a:lnTo>
                    <a:pt x="17960" y="153558"/>
                  </a:lnTo>
                  <a:lnTo>
                    <a:pt x="13539" y="147837"/>
                  </a:lnTo>
                  <a:lnTo>
                    <a:pt x="271" y="97679"/>
                  </a:lnTo>
                  <a:lnTo>
                    <a:pt x="0" y="76684"/>
                  </a:lnTo>
                  <a:lnTo>
                    <a:pt x="4948" y="56824"/>
                  </a:lnTo>
                  <a:lnTo>
                    <a:pt x="14947" y="40199"/>
                  </a:lnTo>
                  <a:lnTo>
                    <a:pt x="23228" y="34829"/>
                  </a:lnTo>
                  <a:lnTo>
                    <a:pt x="44908" y="28863"/>
                  </a:lnTo>
                  <a:lnTo>
                    <a:pt x="54900" y="29612"/>
                  </a:lnTo>
                  <a:lnTo>
                    <a:pt x="72243" y="36683"/>
                  </a:lnTo>
                  <a:lnTo>
                    <a:pt x="95160" y="53818"/>
                  </a:lnTo>
                  <a:lnTo>
                    <a:pt x="120355" y="81955"/>
                  </a:lnTo>
                  <a:lnTo>
                    <a:pt x="121576" y="80215"/>
                  </a:lnTo>
                  <a:lnTo>
                    <a:pt x="122153" y="67752"/>
                  </a:lnTo>
                  <a:lnTo>
                    <a:pt x="130225" y="36767"/>
                  </a:lnTo>
                  <a:lnTo>
                    <a:pt x="140815" y="19586"/>
                  </a:lnTo>
                  <a:lnTo>
                    <a:pt x="156440" y="7271"/>
                  </a:lnTo>
                  <a:lnTo>
                    <a:pt x="165520" y="2349"/>
                  </a:lnTo>
                  <a:lnTo>
                    <a:pt x="184968" y="0"/>
                  </a:lnTo>
                  <a:lnTo>
                    <a:pt x="195067" y="1011"/>
                  </a:lnTo>
                  <a:lnTo>
                    <a:pt x="212528" y="11493"/>
                  </a:lnTo>
                  <a:lnTo>
                    <a:pt x="242801" y="46819"/>
                  </a:lnTo>
                  <a:lnTo>
                    <a:pt x="258649" y="82817"/>
                  </a:lnTo>
                  <a:lnTo>
                    <a:pt x="267908" y="139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606100" y="3958715"/>
              <a:ext cx="128857" cy="158540"/>
            </a:xfrm>
            <a:custGeom>
              <a:avLst/>
              <a:gdLst/>
              <a:ahLst/>
              <a:cxnLst/>
              <a:rect l="0" t="0" r="0" b="0"/>
              <a:pathLst>
                <a:path w="128857" h="158540">
                  <a:moveTo>
                    <a:pt x="5589" y="31585"/>
                  </a:moveTo>
                  <a:lnTo>
                    <a:pt x="0" y="48353"/>
                  </a:lnTo>
                  <a:lnTo>
                    <a:pt x="375" y="65943"/>
                  </a:lnTo>
                  <a:lnTo>
                    <a:pt x="10148" y="105832"/>
                  </a:lnTo>
                  <a:lnTo>
                    <a:pt x="25527" y="131443"/>
                  </a:lnTo>
                  <a:lnTo>
                    <a:pt x="50491" y="153850"/>
                  </a:lnTo>
                  <a:lnTo>
                    <a:pt x="60090" y="157549"/>
                  </a:lnTo>
                  <a:lnTo>
                    <a:pt x="80114" y="158539"/>
                  </a:lnTo>
                  <a:lnTo>
                    <a:pt x="97593" y="151960"/>
                  </a:lnTo>
                  <a:lnTo>
                    <a:pt x="105529" y="146930"/>
                  </a:lnTo>
                  <a:lnTo>
                    <a:pt x="117467" y="131982"/>
                  </a:lnTo>
                  <a:lnTo>
                    <a:pt x="125502" y="112471"/>
                  </a:lnTo>
                  <a:lnTo>
                    <a:pt x="128856" y="76349"/>
                  </a:lnTo>
                  <a:lnTo>
                    <a:pt x="114975" y="14270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811730" y="3821844"/>
              <a:ext cx="73701" cy="273742"/>
            </a:xfrm>
            <a:custGeom>
              <a:avLst/>
              <a:gdLst/>
              <a:ahLst/>
              <a:cxnLst/>
              <a:rect l="0" t="0" r="0" b="0"/>
              <a:pathLst>
                <a:path w="73701" h="273742">
                  <a:moveTo>
                    <a:pt x="0" y="0"/>
                  </a:moveTo>
                  <a:lnTo>
                    <a:pt x="15641" y="26386"/>
                  </a:lnTo>
                  <a:lnTo>
                    <a:pt x="34844" y="88902"/>
                  </a:lnTo>
                  <a:lnTo>
                    <a:pt x="41848" y="142950"/>
                  </a:lnTo>
                  <a:lnTo>
                    <a:pt x="50990" y="205045"/>
                  </a:lnTo>
                  <a:lnTo>
                    <a:pt x="60722" y="249253"/>
                  </a:lnTo>
                  <a:lnTo>
                    <a:pt x="7370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022300" y="3811316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0" y="0"/>
                  </a:moveTo>
                  <a:lnTo>
                    <a:pt x="8334" y="37478"/>
                  </a:lnTo>
                  <a:lnTo>
                    <a:pt x="10095" y="88901"/>
                  </a:lnTo>
                  <a:lnTo>
                    <a:pt x="18849" y="138054"/>
                  </a:lnTo>
                  <a:lnTo>
                    <a:pt x="28723" y="198542"/>
                  </a:lnTo>
                  <a:lnTo>
                    <a:pt x="36610" y="250308"/>
                  </a:lnTo>
                  <a:lnTo>
                    <a:pt x="49432" y="298054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969658" y="3948186"/>
              <a:ext cx="178985" cy="46745"/>
            </a:xfrm>
            <a:custGeom>
              <a:avLst/>
              <a:gdLst/>
              <a:ahLst/>
              <a:cxnLst/>
              <a:rect l="0" t="0" r="0" b="0"/>
              <a:pathLst>
                <a:path w="178985" h="46745">
                  <a:moveTo>
                    <a:pt x="178984" y="0"/>
                  </a:moveTo>
                  <a:lnTo>
                    <a:pt x="161004" y="15641"/>
                  </a:lnTo>
                  <a:lnTo>
                    <a:pt x="103461" y="38437"/>
                  </a:lnTo>
                  <a:lnTo>
                    <a:pt x="65100" y="46744"/>
                  </a:lnTo>
                  <a:lnTo>
                    <a:pt x="19574" y="433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206224" y="4021886"/>
              <a:ext cx="37176" cy="94757"/>
            </a:xfrm>
            <a:custGeom>
              <a:avLst/>
              <a:gdLst/>
              <a:ahLst/>
              <a:cxnLst/>
              <a:rect l="0" t="0" r="0" b="0"/>
              <a:pathLst>
                <a:path w="37176" h="94757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0284" y="69206"/>
                  </a:lnTo>
                  <a:lnTo>
                    <a:pt x="20544" y="83401"/>
                  </a:lnTo>
                  <a:lnTo>
                    <a:pt x="37175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201285" y="3937658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286140" y="3916140"/>
              <a:ext cx="126176" cy="358579"/>
            </a:xfrm>
            <a:custGeom>
              <a:avLst/>
              <a:gdLst/>
              <a:ahLst/>
              <a:cxnLst/>
              <a:rect l="0" t="0" r="0" b="0"/>
              <a:pathLst>
                <a:path w="126176" h="358579">
                  <a:moveTo>
                    <a:pt x="9901" y="179445"/>
                  </a:moveTo>
                  <a:lnTo>
                    <a:pt x="25542" y="197426"/>
                  </a:lnTo>
                  <a:lnTo>
                    <a:pt x="50334" y="249187"/>
                  </a:lnTo>
                  <a:lnTo>
                    <a:pt x="72389" y="305266"/>
                  </a:lnTo>
                  <a:lnTo>
                    <a:pt x="80279" y="340338"/>
                  </a:lnTo>
                  <a:lnTo>
                    <a:pt x="80955" y="358578"/>
                  </a:lnTo>
                  <a:lnTo>
                    <a:pt x="79497" y="358528"/>
                  </a:lnTo>
                  <a:lnTo>
                    <a:pt x="77355" y="354986"/>
                  </a:lnTo>
                  <a:lnTo>
                    <a:pt x="62183" y="297809"/>
                  </a:lnTo>
                  <a:lnTo>
                    <a:pt x="37713" y="234546"/>
                  </a:lnTo>
                  <a:lnTo>
                    <a:pt x="21071" y="182357"/>
                  </a:lnTo>
                  <a:lnTo>
                    <a:pt x="6518" y="132317"/>
                  </a:lnTo>
                  <a:lnTo>
                    <a:pt x="784" y="68967"/>
                  </a:lnTo>
                  <a:lnTo>
                    <a:pt x="0" y="34807"/>
                  </a:lnTo>
                  <a:lnTo>
                    <a:pt x="3301" y="22189"/>
                  </a:lnTo>
                  <a:lnTo>
                    <a:pt x="9010" y="12607"/>
                  </a:lnTo>
                  <a:lnTo>
                    <a:pt x="16326" y="5048"/>
                  </a:lnTo>
                  <a:lnTo>
                    <a:pt x="24713" y="1179"/>
                  </a:lnTo>
                  <a:lnTo>
                    <a:pt x="43390" y="0"/>
                  </a:lnTo>
                  <a:lnTo>
                    <a:pt x="60270" y="6495"/>
                  </a:lnTo>
                  <a:lnTo>
                    <a:pt x="95760" y="35318"/>
                  </a:lnTo>
                  <a:lnTo>
                    <a:pt x="120608" y="64601"/>
                  </a:lnTo>
                  <a:lnTo>
                    <a:pt x="126175" y="91359"/>
                  </a:lnTo>
                  <a:lnTo>
                    <a:pt x="126022" y="106683"/>
                  </a:lnTo>
                  <a:lnTo>
                    <a:pt x="122410" y="118069"/>
                  </a:lnTo>
                  <a:lnTo>
                    <a:pt x="109038" y="133839"/>
                  </a:lnTo>
                  <a:lnTo>
                    <a:pt x="94516" y="141628"/>
                  </a:lnTo>
                  <a:lnTo>
                    <a:pt x="73072" y="147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443440" y="3790259"/>
              <a:ext cx="73701" cy="305327"/>
            </a:xfrm>
            <a:custGeom>
              <a:avLst/>
              <a:gdLst/>
              <a:ahLst/>
              <a:cxnLst/>
              <a:rect l="0" t="0" r="0" b="0"/>
              <a:pathLst>
                <a:path w="73701" h="305327">
                  <a:moveTo>
                    <a:pt x="0" y="0"/>
                  </a:moveTo>
                  <a:lnTo>
                    <a:pt x="15641" y="26386"/>
                  </a:lnTo>
                  <a:lnTo>
                    <a:pt x="34844" y="88901"/>
                  </a:lnTo>
                  <a:lnTo>
                    <a:pt x="52610" y="149747"/>
                  </a:lnTo>
                  <a:lnTo>
                    <a:pt x="66674" y="204015"/>
                  </a:lnTo>
                  <a:lnTo>
                    <a:pt x="72312" y="258624"/>
                  </a:lnTo>
                  <a:lnTo>
                    <a:pt x="7370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611896" y="3990300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9575" y="24047"/>
                  </a:lnTo>
                  <a:lnTo>
                    <a:pt x="49877" y="7888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611896" y="3937658"/>
              <a:ext cx="115815" cy="452726"/>
            </a:xfrm>
            <a:custGeom>
              <a:avLst/>
              <a:gdLst/>
              <a:ahLst/>
              <a:cxnLst/>
              <a:rect l="0" t="0" r="0" b="0"/>
              <a:pathLst>
                <a:path w="115815" h="452726">
                  <a:moveTo>
                    <a:pt x="115814" y="0"/>
                  </a:moveTo>
                  <a:lnTo>
                    <a:pt x="99046" y="11178"/>
                  </a:lnTo>
                  <a:lnTo>
                    <a:pt x="87695" y="26025"/>
                  </a:lnTo>
                  <a:lnTo>
                    <a:pt x="63475" y="84664"/>
                  </a:lnTo>
                  <a:lnTo>
                    <a:pt x="49193" y="143195"/>
                  </a:lnTo>
                  <a:lnTo>
                    <a:pt x="45261" y="184915"/>
                  </a:lnTo>
                  <a:lnTo>
                    <a:pt x="39927" y="241963"/>
                  </a:lnTo>
                  <a:lnTo>
                    <a:pt x="34058" y="290451"/>
                  </a:lnTo>
                  <a:lnTo>
                    <a:pt x="29198" y="343033"/>
                  </a:lnTo>
                  <a:lnTo>
                    <a:pt x="17076" y="40272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1960239" y="4622010"/>
            <a:ext cx="1356238" cy="620951"/>
            <a:chOff x="1960239" y="4622010"/>
            <a:chExt cx="1356238" cy="620951"/>
          </a:xfrm>
        </p:grpSpPr>
        <p:sp>
          <p:nvSpPr>
            <p:cNvPr id="151" name="Freeform 150"/>
            <p:cNvSpPr/>
            <p:nvPr/>
          </p:nvSpPr>
          <p:spPr>
            <a:xfrm>
              <a:off x="1960239" y="4727295"/>
              <a:ext cx="177047" cy="442198"/>
            </a:xfrm>
            <a:custGeom>
              <a:avLst/>
              <a:gdLst/>
              <a:ahLst/>
              <a:cxnLst/>
              <a:rect l="0" t="0" r="0" b="0"/>
              <a:pathLst>
                <a:path w="177047" h="442198">
                  <a:moveTo>
                    <a:pt x="50704" y="0"/>
                  </a:moveTo>
                  <a:lnTo>
                    <a:pt x="42370" y="37478"/>
                  </a:lnTo>
                  <a:lnTo>
                    <a:pt x="33229" y="96486"/>
                  </a:lnTo>
                  <a:lnTo>
                    <a:pt x="27235" y="159656"/>
                  </a:lnTo>
                  <a:lnTo>
                    <a:pt x="21523" y="211082"/>
                  </a:lnTo>
                  <a:lnTo>
                    <a:pt x="16711" y="263364"/>
                  </a:lnTo>
                  <a:lnTo>
                    <a:pt x="7876" y="319019"/>
                  </a:lnTo>
                  <a:lnTo>
                    <a:pt x="969" y="373725"/>
                  </a:lnTo>
                  <a:lnTo>
                    <a:pt x="0" y="389530"/>
                  </a:lnTo>
                  <a:lnTo>
                    <a:pt x="2863" y="401236"/>
                  </a:lnTo>
                  <a:lnTo>
                    <a:pt x="8281" y="410210"/>
                  </a:lnTo>
                  <a:lnTo>
                    <a:pt x="15403" y="417363"/>
                  </a:lnTo>
                  <a:lnTo>
                    <a:pt x="47783" y="433019"/>
                  </a:lnTo>
                  <a:lnTo>
                    <a:pt x="70463" y="434998"/>
                  </a:lnTo>
                  <a:lnTo>
                    <a:pt x="124232" y="427211"/>
                  </a:lnTo>
                  <a:lnTo>
                    <a:pt x="17704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032000" y="4916808"/>
              <a:ext cx="115814" cy="24750"/>
            </a:xfrm>
            <a:custGeom>
              <a:avLst/>
              <a:gdLst/>
              <a:ahLst/>
              <a:cxnLst/>
              <a:rect l="0" t="0" r="0" b="0"/>
              <a:pathLst>
                <a:path w="115814" h="24750">
                  <a:moveTo>
                    <a:pt x="115813" y="0"/>
                  </a:moveTo>
                  <a:lnTo>
                    <a:pt x="61938" y="17959"/>
                  </a:lnTo>
                  <a:lnTo>
                    <a:pt x="41566" y="24749"/>
                  </a:lnTo>
                  <a:lnTo>
                    <a:pt x="32390" y="2468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042528" y="4732234"/>
              <a:ext cx="136872" cy="10970"/>
            </a:xfrm>
            <a:custGeom>
              <a:avLst/>
              <a:gdLst/>
              <a:ahLst/>
              <a:cxnLst/>
              <a:rect l="0" t="0" r="0" b="0"/>
              <a:pathLst>
                <a:path w="136872" h="10970">
                  <a:moveTo>
                    <a:pt x="136871" y="5589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45042" y="1096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263626" y="4948394"/>
              <a:ext cx="73701" cy="189513"/>
            </a:xfrm>
            <a:custGeom>
              <a:avLst/>
              <a:gdLst/>
              <a:ahLst/>
              <a:cxnLst/>
              <a:rect l="0" t="0" r="0" b="0"/>
              <a:pathLst>
                <a:path w="73701" h="189513">
                  <a:moveTo>
                    <a:pt x="73700" y="0"/>
                  </a:moveTo>
                  <a:lnTo>
                    <a:pt x="44392" y="34897"/>
                  </a:lnTo>
                  <a:lnTo>
                    <a:pt x="21819" y="92997"/>
                  </a:lnTo>
                  <a:lnTo>
                    <a:pt x="13874" y="128940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221513" y="4958922"/>
              <a:ext cx="136871" cy="157929"/>
            </a:xfrm>
            <a:custGeom>
              <a:avLst/>
              <a:gdLst/>
              <a:ahLst/>
              <a:cxnLst/>
              <a:rect l="0" t="0" r="0" b="0"/>
              <a:pathLst>
                <a:path w="136871" h="157929">
                  <a:moveTo>
                    <a:pt x="136870" y="157928"/>
                  </a:moveTo>
                  <a:lnTo>
                    <a:pt x="101972" y="113965"/>
                  </a:lnTo>
                  <a:lnTo>
                    <a:pt x="47412" y="61545"/>
                  </a:lnTo>
                  <a:lnTo>
                    <a:pt x="19097" y="165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432082" y="4885223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442611" y="5032621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947979" y="4769409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5589" y="58617"/>
                  </a:lnTo>
                  <a:lnTo>
                    <a:pt x="18211" y="121453"/>
                  </a:lnTo>
                  <a:lnTo>
                    <a:pt x="20495" y="181528"/>
                  </a:lnTo>
                  <a:lnTo>
                    <a:pt x="20890" y="229911"/>
                  </a:lnTo>
                  <a:lnTo>
                    <a:pt x="26597" y="281292"/>
                  </a:lnTo>
                  <a:lnTo>
                    <a:pt x="30107" y="333560"/>
                  </a:lnTo>
                  <a:lnTo>
                    <a:pt x="31293" y="395218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777273" y="4843109"/>
              <a:ext cx="212821" cy="224667"/>
            </a:xfrm>
            <a:custGeom>
              <a:avLst/>
              <a:gdLst/>
              <a:ahLst/>
              <a:cxnLst/>
              <a:rect l="0" t="0" r="0" b="0"/>
              <a:pathLst>
                <a:path w="212821" h="224667">
                  <a:moveTo>
                    <a:pt x="212820" y="168456"/>
                  </a:moveTo>
                  <a:lnTo>
                    <a:pt x="207231" y="185223"/>
                  </a:lnTo>
                  <a:lnTo>
                    <a:pt x="202075" y="188992"/>
                  </a:lnTo>
                  <a:lnTo>
                    <a:pt x="195128" y="190336"/>
                  </a:lnTo>
                  <a:lnTo>
                    <a:pt x="178051" y="191048"/>
                  </a:lnTo>
                  <a:lnTo>
                    <a:pt x="117784" y="207503"/>
                  </a:lnTo>
                  <a:lnTo>
                    <a:pt x="59795" y="224666"/>
                  </a:lnTo>
                  <a:lnTo>
                    <a:pt x="24759" y="223975"/>
                  </a:lnTo>
                  <a:lnTo>
                    <a:pt x="16086" y="219507"/>
                  </a:lnTo>
                  <a:lnTo>
                    <a:pt x="3330" y="205183"/>
                  </a:lnTo>
                  <a:lnTo>
                    <a:pt x="0" y="183999"/>
                  </a:lnTo>
                  <a:lnTo>
                    <a:pt x="7395" y="132271"/>
                  </a:lnTo>
                  <a:lnTo>
                    <a:pt x="20120" y="70927"/>
                  </a:lnTo>
                  <a:lnTo>
                    <a:pt x="33899" y="25708"/>
                  </a:lnTo>
                  <a:lnTo>
                    <a:pt x="443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090862" y="4622010"/>
              <a:ext cx="163048" cy="263214"/>
            </a:xfrm>
            <a:custGeom>
              <a:avLst/>
              <a:gdLst/>
              <a:ahLst/>
              <a:cxnLst/>
              <a:rect l="0" t="0" r="0" b="0"/>
              <a:pathLst>
                <a:path w="163048" h="263214">
                  <a:moveTo>
                    <a:pt x="99272" y="0"/>
                  </a:moveTo>
                  <a:lnTo>
                    <a:pt x="82505" y="11178"/>
                  </a:lnTo>
                  <a:lnTo>
                    <a:pt x="26946" y="22876"/>
                  </a:lnTo>
                  <a:lnTo>
                    <a:pt x="15960" y="25779"/>
                  </a:lnTo>
                  <a:lnTo>
                    <a:pt x="8636" y="32394"/>
                  </a:lnTo>
                  <a:lnTo>
                    <a:pt x="498" y="52222"/>
                  </a:lnTo>
                  <a:lnTo>
                    <a:pt x="0" y="73512"/>
                  </a:lnTo>
                  <a:lnTo>
                    <a:pt x="9213" y="121366"/>
                  </a:lnTo>
                  <a:lnTo>
                    <a:pt x="13497" y="127704"/>
                  </a:lnTo>
                  <a:lnTo>
                    <a:pt x="18692" y="129589"/>
                  </a:lnTo>
                  <a:lnTo>
                    <a:pt x="59025" y="120704"/>
                  </a:lnTo>
                  <a:lnTo>
                    <a:pt x="79045" y="123056"/>
                  </a:lnTo>
                  <a:lnTo>
                    <a:pt x="110047" y="136547"/>
                  </a:lnTo>
                  <a:lnTo>
                    <a:pt x="158339" y="175754"/>
                  </a:lnTo>
                  <a:lnTo>
                    <a:pt x="162047" y="183850"/>
                  </a:lnTo>
                  <a:lnTo>
                    <a:pt x="163047" y="202204"/>
                  </a:lnTo>
                  <a:lnTo>
                    <a:pt x="159336" y="209672"/>
                  </a:lnTo>
                  <a:lnTo>
                    <a:pt x="145854" y="221090"/>
                  </a:lnTo>
                  <a:lnTo>
                    <a:pt x="90141" y="241692"/>
                  </a:lnTo>
                  <a:lnTo>
                    <a:pt x="63811" y="252547"/>
                  </a:lnTo>
                  <a:lnTo>
                    <a:pt x="4663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126963" y="4906279"/>
              <a:ext cx="189514" cy="42116"/>
            </a:xfrm>
            <a:custGeom>
              <a:avLst/>
              <a:gdLst/>
              <a:ahLst/>
              <a:cxnLst/>
              <a:rect l="0" t="0" r="0" b="0"/>
              <a:pathLst>
                <a:path w="189514" h="42116">
                  <a:moveTo>
                    <a:pt x="189513" y="42115"/>
                  </a:moveTo>
                  <a:lnTo>
                    <a:pt x="183924" y="25347"/>
                  </a:lnTo>
                  <a:lnTo>
                    <a:pt x="177598" y="20408"/>
                  </a:lnTo>
                  <a:lnTo>
                    <a:pt x="158091" y="14919"/>
                  </a:lnTo>
                  <a:lnTo>
                    <a:pt x="107441" y="11396"/>
                  </a:lnTo>
                  <a:lnTo>
                    <a:pt x="52376" y="10700"/>
                  </a:lnTo>
                  <a:lnTo>
                    <a:pt x="27958" y="94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150890" y="4992789"/>
              <a:ext cx="139805" cy="250172"/>
            </a:xfrm>
            <a:custGeom>
              <a:avLst/>
              <a:gdLst/>
              <a:ahLst/>
              <a:cxnLst/>
              <a:rect l="0" t="0" r="0" b="0"/>
              <a:pathLst>
                <a:path w="139805" h="250172">
                  <a:moveTo>
                    <a:pt x="123472" y="71418"/>
                  </a:moveTo>
                  <a:lnTo>
                    <a:pt x="106705" y="77007"/>
                  </a:lnTo>
                  <a:lnTo>
                    <a:pt x="95353" y="89110"/>
                  </a:lnTo>
                  <a:lnTo>
                    <a:pt x="71134" y="145746"/>
                  </a:lnTo>
                  <a:lnTo>
                    <a:pt x="54492" y="199013"/>
                  </a:lnTo>
                  <a:lnTo>
                    <a:pt x="51870" y="224443"/>
                  </a:lnTo>
                  <a:lnTo>
                    <a:pt x="55850" y="234266"/>
                  </a:lnTo>
                  <a:lnTo>
                    <a:pt x="63183" y="241984"/>
                  </a:lnTo>
                  <a:lnTo>
                    <a:pt x="72751" y="248300"/>
                  </a:lnTo>
                  <a:lnTo>
                    <a:pt x="82639" y="250171"/>
                  </a:lnTo>
                  <a:lnTo>
                    <a:pt x="102985" y="246010"/>
                  </a:lnTo>
                  <a:lnTo>
                    <a:pt x="128580" y="230514"/>
                  </a:lnTo>
                  <a:lnTo>
                    <a:pt x="133897" y="221936"/>
                  </a:lnTo>
                  <a:lnTo>
                    <a:pt x="139804" y="199926"/>
                  </a:lnTo>
                  <a:lnTo>
                    <a:pt x="139039" y="189845"/>
                  </a:lnTo>
                  <a:lnTo>
                    <a:pt x="131951" y="172405"/>
                  </a:lnTo>
                  <a:lnTo>
                    <a:pt x="117882" y="159975"/>
                  </a:lnTo>
                  <a:lnTo>
                    <a:pt x="59811" y="126636"/>
                  </a:lnTo>
                  <a:lnTo>
                    <a:pt x="31690" y="111175"/>
                  </a:lnTo>
                  <a:lnTo>
                    <a:pt x="17170" y="97277"/>
                  </a:lnTo>
                  <a:lnTo>
                    <a:pt x="6817" y="79401"/>
                  </a:lnTo>
                  <a:lnTo>
                    <a:pt x="0" y="44018"/>
                  </a:lnTo>
                  <a:lnTo>
                    <a:pt x="4645" y="20635"/>
                  </a:lnTo>
                  <a:lnTo>
                    <a:pt x="9159" y="9487"/>
                  </a:lnTo>
                  <a:lnTo>
                    <a:pt x="15678" y="3224"/>
                  </a:lnTo>
                  <a:lnTo>
                    <a:pt x="23534" y="219"/>
                  </a:lnTo>
                  <a:lnTo>
                    <a:pt x="41620" y="0"/>
                  </a:lnTo>
                  <a:lnTo>
                    <a:pt x="69194" y="6453"/>
                  </a:lnTo>
                  <a:lnTo>
                    <a:pt x="91887" y="18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3590217" y="4737823"/>
            <a:ext cx="2168872" cy="477699"/>
            <a:chOff x="3590217" y="4737823"/>
            <a:chExt cx="2168872" cy="477699"/>
          </a:xfrm>
        </p:grpSpPr>
        <p:sp>
          <p:nvSpPr>
            <p:cNvPr id="164" name="Freeform 163"/>
            <p:cNvSpPr/>
            <p:nvPr/>
          </p:nvSpPr>
          <p:spPr>
            <a:xfrm>
              <a:off x="3590217" y="4737823"/>
              <a:ext cx="51571" cy="473784"/>
            </a:xfrm>
            <a:custGeom>
              <a:avLst/>
              <a:gdLst/>
              <a:ahLst/>
              <a:cxnLst/>
              <a:rect l="0" t="0" r="0" b="0"/>
              <a:pathLst>
                <a:path w="51571" h="473784">
                  <a:moveTo>
                    <a:pt x="0" y="0"/>
                  </a:moveTo>
                  <a:lnTo>
                    <a:pt x="11179" y="11179"/>
                  </a:lnTo>
                  <a:lnTo>
                    <a:pt x="23720" y="40487"/>
                  </a:lnTo>
                  <a:lnTo>
                    <a:pt x="31202" y="93482"/>
                  </a:lnTo>
                  <a:lnTo>
                    <a:pt x="38361" y="142083"/>
                  </a:lnTo>
                  <a:lnTo>
                    <a:pt x="42172" y="193527"/>
                  </a:lnTo>
                  <a:lnTo>
                    <a:pt x="49020" y="246985"/>
                  </a:lnTo>
                  <a:lnTo>
                    <a:pt x="51570" y="304418"/>
                  </a:lnTo>
                  <a:lnTo>
                    <a:pt x="49311" y="363812"/>
                  </a:lnTo>
                  <a:lnTo>
                    <a:pt x="43536" y="420865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748145" y="4748352"/>
              <a:ext cx="218303" cy="467170"/>
            </a:xfrm>
            <a:custGeom>
              <a:avLst/>
              <a:gdLst/>
              <a:ahLst/>
              <a:cxnLst/>
              <a:rect l="0" t="0" r="0" b="0"/>
              <a:pathLst>
                <a:path w="218303" h="46717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7958" y="162484"/>
                  </a:lnTo>
                  <a:lnTo>
                    <a:pt x="28546" y="223732"/>
                  </a:lnTo>
                  <a:lnTo>
                    <a:pt x="36574" y="286220"/>
                  </a:lnTo>
                  <a:lnTo>
                    <a:pt x="42189" y="342453"/>
                  </a:lnTo>
                  <a:lnTo>
                    <a:pt x="56624" y="399426"/>
                  </a:lnTo>
                  <a:lnTo>
                    <a:pt x="61231" y="437063"/>
                  </a:lnTo>
                  <a:lnTo>
                    <a:pt x="59538" y="442284"/>
                  </a:lnTo>
                  <a:lnTo>
                    <a:pt x="56070" y="442255"/>
                  </a:lnTo>
                  <a:lnTo>
                    <a:pt x="51418" y="438726"/>
                  </a:lnTo>
                  <a:lnTo>
                    <a:pt x="46249" y="422327"/>
                  </a:lnTo>
                  <a:lnTo>
                    <a:pt x="42658" y="360248"/>
                  </a:lnTo>
                  <a:lnTo>
                    <a:pt x="45341" y="308203"/>
                  </a:lnTo>
                  <a:lnTo>
                    <a:pt x="47775" y="296716"/>
                  </a:lnTo>
                  <a:lnTo>
                    <a:pt x="59838" y="277713"/>
                  </a:lnTo>
                  <a:lnTo>
                    <a:pt x="67967" y="269370"/>
                  </a:lnTo>
                  <a:lnTo>
                    <a:pt x="78067" y="264978"/>
                  </a:lnTo>
                  <a:lnTo>
                    <a:pt x="101766" y="263217"/>
                  </a:lnTo>
                  <a:lnTo>
                    <a:pt x="141417" y="268803"/>
                  </a:lnTo>
                  <a:lnTo>
                    <a:pt x="162678" y="277786"/>
                  </a:lnTo>
                  <a:lnTo>
                    <a:pt x="195391" y="302616"/>
                  </a:lnTo>
                  <a:lnTo>
                    <a:pt x="211661" y="334289"/>
                  </a:lnTo>
                  <a:lnTo>
                    <a:pt x="218302" y="373310"/>
                  </a:lnTo>
                  <a:lnTo>
                    <a:pt x="214681" y="408918"/>
                  </a:lnTo>
                  <a:lnTo>
                    <a:pt x="206158" y="427796"/>
                  </a:lnTo>
                  <a:lnTo>
                    <a:pt x="200609" y="436106"/>
                  </a:lnTo>
                  <a:lnTo>
                    <a:pt x="181967" y="448459"/>
                  </a:lnTo>
                  <a:lnTo>
                    <a:pt x="137459" y="465920"/>
                  </a:lnTo>
                  <a:lnTo>
                    <a:pt x="119195" y="467169"/>
                  </a:lnTo>
                  <a:lnTo>
                    <a:pt x="9475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053471" y="5137906"/>
              <a:ext cx="10530" cy="21881"/>
            </a:xfrm>
            <a:custGeom>
              <a:avLst/>
              <a:gdLst/>
              <a:ahLst/>
              <a:cxnLst/>
              <a:rect l="0" t="0" r="0" b="0"/>
              <a:pathLst>
                <a:path w="10530" h="21881">
                  <a:moveTo>
                    <a:pt x="10529" y="0"/>
                  </a:moveTo>
                  <a:lnTo>
                    <a:pt x="3293" y="20538"/>
                  </a:lnTo>
                  <a:lnTo>
                    <a:pt x="2195" y="2188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295626" y="4916808"/>
              <a:ext cx="94758" cy="15093"/>
            </a:xfrm>
            <a:custGeom>
              <a:avLst/>
              <a:gdLst/>
              <a:ahLst/>
              <a:cxnLst/>
              <a:rect l="0" t="0" r="0" b="0"/>
              <a:pathLst>
                <a:path w="94758" h="15093">
                  <a:moveTo>
                    <a:pt x="94757" y="0"/>
                  </a:moveTo>
                  <a:lnTo>
                    <a:pt x="45205" y="14654"/>
                  </a:lnTo>
                  <a:lnTo>
                    <a:pt x="25551" y="1509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316684" y="5042327"/>
              <a:ext cx="94757" cy="21881"/>
            </a:xfrm>
            <a:custGeom>
              <a:avLst/>
              <a:gdLst/>
              <a:ahLst/>
              <a:cxnLst/>
              <a:rect l="0" t="0" r="0" b="0"/>
              <a:pathLst>
                <a:path w="94757" h="21881">
                  <a:moveTo>
                    <a:pt x="94756" y="21880"/>
                  </a:moveTo>
                  <a:lnTo>
                    <a:pt x="89167" y="5112"/>
                  </a:lnTo>
                  <a:lnTo>
                    <a:pt x="84011" y="1343"/>
                  </a:lnTo>
                  <a:lnTo>
                    <a:pt x="77064" y="0"/>
                  </a:lnTo>
                  <a:lnTo>
                    <a:pt x="23547" y="9084"/>
                  </a:lnTo>
                  <a:lnTo>
                    <a:pt x="0" y="11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569367" y="5053679"/>
              <a:ext cx="589597" cy="68761"/>
            </a:xfrm>
            <a:custGeom>
              <a:avLst/>
              <a:gdLst/>
              <a:ahLst/>
              <a:cxnLst/>
              <a:rect l="0" t="0" r="0" b="0"/>
              <a:pathLst>
                <a:path w="589597" h="68761">
                  <a:moveTo>
                    <a:pt x="0" y="63171"/>
                  </a:moveTo>
                  <a:lnTo>
                    <a:pt x="58617" y="68760"/>
                  </a:lnTo>
                  <a:lnTo>
                    <a:pt x="112791" y="65488"/>
                  </a:lnTo>
                  <a:lnTo>
                    <a:pt x="168553" y="63628"/>
                  </a:lnTo>
                  <a:lnTo>
                    <a:pt x="224628" y="57672"/>
                  </a:lnTo>
                  <a:lnTo>
                    <a:pt x="280764" y="45230"/>
                  </a:lnTo>
                  <a:lnTo>
                    <a:pt x="340033" y="31507"/>
                  </a:lnTo>
                  <a:lnTo>
                    <a:pt x="402130" y="23121"/>
                  </a:lnTo>
                  <a:lnTo>
                    <a:pt x="450863" y="21668"/>
                  </a:lnTo>
                  <a:lnTo>
                    <a:pt x="502347" y="15649"/>
                  </a:lnTo>
                  <a:lnTo>
                    <a:pt x="554646" y="6456"/>
                  </a:lnTo>
                  <a:lnTo>
                    <a:pt x="5895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307770" y="4885223"/>
              <a:ext cx="195179" cy="190196"/>
            </a:xfrm>
            <a:custGeom>
              <a:avLst/>
              <a:gdLst/>
              <a:ahLst/>
              <a:cxnLst/>
              <a:rect l="0" t="0" r="0" b="0"/>
              <a:pathLst>
                <a:path w="195179" h="190196">
                  <a:moveTo>
                    <a:pt x="135463" y="0"/>
                  </a:moveTo>
                  <a:lnTo>
                    <a:pt x="124284" y="11178"/>
                  </a:lnTo>
                  <a:lnTo>
                    <a:pt x="117482" y="13301"/>
                  </a:lnTo>
                  <a:lnTo>
                    <a:pt x="61109" y="19331"/>
                  </a:lnTo>
                  <a:lnTo>
                    <a:pt x="31154" y="29774"/>
                  </a:lnTo>
                  <a:lnTo>
                    <a:pt x="14624" y="40919"/>
                  </a:lnTo>
                  <a:lnTo>
                    <a:pt x="9280" y="49506"/>
                  </a:lnTo>
                  <a:lnTo>
                    <a:pt x="1759" y="83948"/>
                  </a:lnTo>
                  <a:lnTo>
                    <a:pt x="0" y="110229"/>
                  </a:lnTo>
                  <a:lnTo>
                    <a:pt x="3040" y="121449"/>
                  </a:lnTo>
                  <a:lnTo>
                    <a:pt x="15777" y="140155"/>
                  </a:lnTo>
                  <a:lnTo>
                    <a:pt x="67287" y="185675"/>
                  </a:lnTo>
                  <a:lnTo>
                    <a:pt x="75974" y="189294"/>
                  </a:lnTo>
                  <a:lnTo>
                    <a:pt x="94985" y="190195"/>
                  </a:lnTo>
                  <a:lnTo>
                    <a:pt x="143022" y="180072"/>
                  </a:lnTo>
                  <a:lnTo>
                    <a:pt x="165728" y="169329"/>
                  </a:lnTo>
                  <a:lnTo>
                    <a:pt x="181279" y="153636"/>
                  </a:lnTo>
                  <a:lnTo>
                    <a:pt x="190921" y="133793"/>
                  </a:lnTo>
                  <a:lnTo>
                    <a:pt x="195178" y="97484"/>
                  </a:lnTo>
                  <a:lnTo>
                    <a:pt x="192029" y="74911"/>
                  </a:lnTo>
                  <a:lnTo>
                    <a:pt x="180491" y="56300"/>
                  </a:lnTo>
                  <a:lnTo>
                    <a:pt x="172500" y="48062"/>
                  </a:lnTo>
                  <a:lnTo>
                    <a:pt x="164834" y="43740"/>
                  </a:lnTo>
                  <a:lnTo>
                    <a:pt x="157383" y="42028"/>
                  </a:lnTo>
                  <a:lnTo>
                    <a:pt x="135463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511343" y="4874694"/>
              <a:ext cx="247746" cy="246663"/>
            </a:xfrm>
            <a:custGeom>
              <a:avLst/>
              <a:gdLst/>
              <a:ahLst/>
              <a:cxnLst/>
              <a:rect l="0" t="0" r="0" b="0"/>
              <a:pathLst>
                <a:path w="247746" h="246663">
                  <a:moveTo>
                    <a:pt x="5590" y="0"/>
                  </a:moveTo>
                  <a:lnTo>
                    <a:pt x="0" y="16767"/>
                  </a:lnTo>
                  <a:lnTo>
                    <a:pt x="1863" y="20537"/>
                  </a:lnTo>
                  <a:lnTo>
                    <a:pt x="6615" y="21880"/>
                  </a:lnTo>
                  <a:lnTo>
                    <a:pt x="30070" y="18181"/>
                  </a:lnTo>
                  <a:lnTo>
                    <a:pt x="79740" y="5470"/>
                  </a:lnTo>
                  <a:lnTo>
                    <a:pt x="131991" y="15221"/>
                  </a:lnTo>
                  <a:lnTo>
                    <a:pt x="137820" y="20675"/>
                  </a:lnTo>
                  <a:lnTo>
                    <a:pt x="140536" y="27822"/>
                  </a:lnTo>
                  <a:lnTo>
                    <a:pt x="141178" y="36095"/>
                  </a:lnTo>
                  <a:lnTo>
                    <a:pt x="135651" y="51527"/>
                  </a:lnTo>
                  <a:lnTo>
                    <a:pt x="101993" y="110775"/>
                  </a:lnTo>
                  <a:lnTo>
                    <a:pt x="65336" y="173240"/>
                  </a:lnTo>
                  <a:lnTo>
                    <a:pt x="44667" y="230639"/>
                  </a:lnTo>
                  <a:lnTo>
                    <a:pt x="46849" y="237988"/>
                  </a:lnTo>
                  <a:lnTo>
                    <a:pt x="52983" y="242886"/>
                  </a:lnTo>
                  <a:lnTo>
                    <a:pt x="61752" y="246152"/>
                  </a:lnTo>
                  <a:lnTo>
                    <a:pt x="80853" y="246662"/>
                  </a:lnTo>
                  <a:lnTo>
                    <a:pt x="133307" y="235513"/>
                  </a:lnTo>
                  <a:lnTo>
                    <a:pt x="185539" y="232394"/>
                  </a:lnTo>
                  <a:lnTo>
                    <a:pt x="210739" y="229628"/>
                  </a:lnTo>
                  <a:lnTo>
                    <a:pt x="24774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6832995" y="3959930"/>
            <a:ext cx="1958301" cy="1040866"/>
            <a:chOff x="6832995" y="3959930"/>
            <a:chExt cx="1958301" cy="1040866"/>
          </a:xfrm>
        </p:grpSpPr>
        <p:sp>
          <p:nvSpPr>
            <p:cNvPr id="173" name="Freeform 172"/>
            <p:cNvSpPr/>
            <p:nvPr/>
          </p:nvSpPr>
          <p:spPr>
            <a:xfrm>
              <a:off x="6885877" y="4306155"/>
              <a:ext cx="160876" cy="277030"/>
            </a:xfrm>
            <a:custGeom>
              <a:avLst/>
              <a:gdLst/>
              <a:ahLst/>
              <a:cxnLst/>
              <a:rect l="0" t="0" r="0" b="0"/>
              <a:pathLst>
                <a:path w="160876" h="277030">
                  <a:moveTo>
                    <a:pt x="52403" y="0"/>
                  </a:moveTo>
                  <a:lnTo>
                    <a:pt x="35635" y="5589"/>
                  </a:lnTo>
                  <a:lnTo>
                    <a:pt x="24284" y="17692"/>
                  </a:lnTo>
                  <a:lnTo>
                    <a:pt x="1875" y="48469"/>
                  </a:lnTo>
                  <a:lnTo>
                    <a:pt x="0" y="49860"/>
                  </a:lnTo>
                  <a:lnTo>
                    <a:pt x="4156" y="42047"/>
                  </a:lnTo>
                  <a:lnTo>
                    <a:pt x="25239" y="23507"/>
                  </a:lnTo>
                  <a:lnTo>
                    <a:pt x="46959" y="16297"/>
                  </a:lnTo>
                  <a:lnTo>
                    <a:pt x="59302" y="14374"/>
                  </a:lnTo>
                  <a:lnTo>
                    <a:pt x="79255" y="18477"/>
                  </a:lnTo>
                  <a:lnTo>
                    <a:pt x="87852" y="22847"/>
                  </a:lnTo>
                  <a:lnTo>
                    <a:pt x="93583" y="30439"/>
                  </a:lnTo>
                  <a:lnTo>
                    <a:pt x="99951" y="51353"/>
                  </a:lnTo>
                  <a:lnTo>
                    <a:pt x="96542" y="73126"/>
                  </a:lnTo>
                  <a:lnTo>
                    <a:pt x="86058" y="93332"/>
                  </a:lnTo>
                  <a:lnTo>
                    <a:pt x="67444" y="113182"/>
                  </a:lnTo>
                  <a:lnTo>
                    <a:pt x="69449" y="112889"/>
                  </a:lnTo>
                  <a:lnTo>
                    <a:pt x="74295" y="110354"/>
                  </a:lnTo>
                  <a:lnTo>
                    <a:pt x="79866" y="111004"/>
                  </a:lnTo>
                  <a:lnTo>
                    <a:pt x="126573" y="135433"/>
                  </a:lnTo>
                  <a:lnTo>
                    <a:pt x="148599" y="160621"/>
                  </a:lnTo>
                  <a:lnTo>
                    <a:pt x="158717" y="180182"/>
                  </a:lnTo>
                  <a:lnTo>
                    <a:pt x="160875" y="200574"/>
                  </a:lnTo>
                  <a:lnTo>
                    <a:pt x="159813" y="210925"/>
                  </a:lnTo>
                  <a:lnTo>
                    <a:pt x="149274" y="228665"/>
                  </a:lnTo>
                  <a:lnTo>
                    <a:pt x="113912" y="259118"/>
                  </a:lnTo>
                  <a:lnTo>
                    <a:pt x="83496" y="274997"/>
                  </a:lnTo>
                  <a:lnTo>
                    <a:pt x="62712" y="277029"/>
                  </a:lnTo>
                  <a:lnTo>
                    <a:pt x="2081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075150" y="4329109"/>
              <a:ext cx="108362" cy="229731"/>
            </a:xfrm>
            <a:custGeom>
              <a:avLst/>
              <a:gdLst/>
              <a:ahLst/>
              <a:cxnLst/>
              <a:rect l="0" t="0" r="0" b="0"/>
              <a:pathLst>
                <a:path w="108362" h="229731">
                  <a:moveTo>
                    <a:pt x="0" y="19160"/>
                  </a:moveTo>
                  <a:lnTo>
                    <a:pt x="53028" y="4506"/>
                  </a:lnTo>
                  <a:lnTo>
                    <a:pt x="89932" y="0"/>
                  </a:lnTo>
                  <a:lnTo>
                    <a:pt x="98559" y="4047"/>
                  </a:lnTo>
                  <a:lnTo>
                    <a:pt x="104310" y="11424"/>
                  </a:lnTo>
                  <a:lnTo>
                    <a:pt x="108145" y="21022"/>
                  </a:lnTo>
                  <a:lnTo>
                    <a:pt x="108361" y="30930"/>
                  </a:lnTo>
                  <a:lnTo>
                    <a:pt x="102363" y="51298"/>
                  </a:lnTo>
                  <a:lnTo>
                    <a:pt x="71706" y="113965"/>
                  </a:lnTo>
                  <a:lnTo>
                    <a:pt x="41390" y="169685"/>
                  </a:lnTo>
                  <a:lnTo>
                    <a:pt x="10529" y="229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885637" y="4569367"/>
              <a:ext cx="315856" cy="94758"/>
            </a:xfrm>
            <a:custGeom>
              <a:avLst/>
              <a:gdLst/>
              <a:ahLst/>
              <a:cxnLst/>
              <a:rect l="0" t="0" r="0" b="0"/>
              <a:pathLst>
                <a:path w="315856" h="94758">
                  <a:moveTo>
                    <a:pt x="315855" y="0"/>
                  </a:moveTo>
                  <a:lnTo>
                    <a:pt x="310266" y="16768"/>
                  </a:lnTo>
                  <a:lnTo>
                    <a:pt x="303940" y="21707"/>
                  </a:lnTo>
                  <a:lnTo>
                    <a:pt x="241018" y="37954"/>
                  </a:lnTo>
                  <a:lnTo>
                    <a:pt x="180452" y="47156"/>
                  </a:lnTo>
                  <a:lnTo>
                    <a:pt x="120296" y="60254"/>
                  </a:lnTo>
                  <a:lnTo>
                    <a:pt x="60547" y="62595"/>
                  </a:lnTo>
                  <a:lnTo>
                    <a:pt x="23399" y="74179"/>
                  </a:lnTo>
                  <a:lnTo>
                    <a:pt x="10400" y="8288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928583" y="4745535"/>
              <a:ext cx="157314" cy="255261"/>
            </a:xfrm>
            <a:custGeom>
              <a:avLst/>
              <a:gdLst/>
              <a:ahLst/>
              <a:cxnLst/>
              <a:rect l="0" t="0" r="0" b="0"/>
              <a:pathLst>
                <a:path w="157314" h="255261">
                  <a:moveTo>
                    <a:pt x="146567" y="13345"/>
                  </a:moveTo>
                  <a:lnTo>
                    <a:pt x="123690" y="39732"/>
                  </a:lnTo>
                  <a:lnTo>
                    <a:pt x="101628" y="96658"/>
                  </a:lnTo>
                  <a:lnTo>
                    <a:pt x="75153" y="150096"/>
                  </a:lnTo>
                  <a:lnTo>
                    <a:pt x="56791" y="204012"/>
                  </a:lnTo>
                  <a:lnTo>
                    <a:pt x="54024" y="229498"/>
                  </a:lnTo>
                  <a:lnTo>
                    <a:pt x="56796" y="239335"/>
                  </a:lnTo>
                  <a:lnTo>
                    <a:pt x="62153" y="247064"/>
                  </a:lnTo>
                  <a:lnTo>
                    <a:pt x="69234" y="253385"/>
                  </a:lnTo>
                  <a:lnTo>
                    <a:pt x="77465" y="255260"/>
                  </a:lnTo>
                  <a:lnTo>
                    <a:pt x="95968" y="251104"/>
                  </a:lnTo>
                  <a:lnTo>
                    <a:pt x="126115" y="235611"/>
                  </a:lnTo>
                  <a:lnTo>
                    <a:pt x="151686" y="210613"/>
                  </a:lnTo>
                  <a:lnTo>
                    <a:pt x="155828" y="201009"/>
                  </a:lnTo>
                  <a:lnTo>
                    <a:pt x="157313" y="180980"/>
                  </a:lnTo>
                  <a:lnTo>
                    <a:pt x="150953" y="163499"/>
                  </a:lnTo>
                  <a:lnTo>
                    <a:pt x="145982" y="155562"/>
                  </a:lnTo>
                  <a:lnTo>
                    <a:pt x="89473" y="111773"/>
                  </a:lnTo>
                  <a:lnTo>
                    <a:pt x="27200" y="72041"/>
                  </a:lnTo>
                  <a:lnTo>
                    <a:pt x="8116" y="58539"/>
                  </a:lnTo>
                  <a:lnTo>
                    <a:pt x="2794" y="50494"/>
                  </a:lnTo>
                  <a:lnTo>
                    <a:pt x="0" y="32196"/>
                  </a:lnTo>
                  <a:lnTo>
                    <a:pt x="3232" y="24742"/>
                  </a:lnTo>
                  <a:lnTo>
                    <a:pt x="16183" y="13341"/>
                  </a:lnTo>
                  <a:lnTo>
                    <a:pt x="48793" y="346"/>
                  </a:lnTo>
                  <a:lnTo>
                    <a:pt x="59157" y="0"/>
                  </a:lnTo>
                  <a:lnTo>
                    <a:pt x="114982" y="23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296249" y="4569367"/>
              <a:ext cx="52643" cy="115815"/>
            </a:xfrm>
            <a:custGeom>
              <a:avLst/>
              <a:gdLst/>
              <a:ahLst/>
              <a:cxnLst/>
              <a:rect l="0" t="0" r="0" b="0"/>
              <a:pathLst>
                <a:path w="52643" h="115815">
                  <a:moveTo>
                    <a:pt x="52642" y="0"/>
                  </a:moveTo>
                  <a:lnTo>
                    <a:pt x="25131" y="5387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233077" y="4600953"/>
              <a:ext cx="157929" cy="68761"/>
            </a:xfrm>
            <a:custGeom>
              <a:avLst/>
              <a:gdLst/>
              <a:ahLst/>
              <a:cxnLst/>
              <a:rect l="0" t="0" r="0" b="0"/>
              <a:pathLst>
                <a:path w="157929" h="68761">
                  <a:moveTo>
                    <a:pt x="157928" y="63171"/>
                  </a:moveTo>
                  <a:lnTo>
                    <a:pt x="141160" y="68760"/>
                  </a:lnTo>
                  <a:lnTo>
                    <a:pt x="133881" y="68067"/>
                  </a:lnTo>
                  <a:lnTo>
                    <a:pt x="72806" y="39178"/>
                  </a:lnTo>
                  <a:lnTo>
                    <a:pt x="21904" y="59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559461" y="4274570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0" y="0"/>
                  </a:moveTo>
                  <a:lnTo>
                    <a:pt x="5589" y="58617"/>
                  </a:lnTo>
                  <a:lnTo>
                    <a:pt x="9552" y="112790"/>
                  </a:lnTo>
                  <a:lnTo>
                    <a:pt x="10335" y="168552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633783" y="4274570"/>
              <a:ext cx="83808" cy="202787"/>
            </a:xfrm>
            <a:custGeom>
              <a:avLst/>
              <a:gdLst/>
              <a:ahLst/>
              <a:cxnLst/>
              <a:rect l="0" t="0" r="0" b="0"/>
              <a:pathLst>
                <a:path w="83808" h="202787">
                  <a:moveTo>
                    <a:pt x="52020" y="0"/>
                  </a:moveTo>
                  <a:lnTo>
                    <a:pt x="36379" y="17980"/>
                  </a:lnTo>
                  <a:lnTo>
                    <a:pt x="17176" y="69741"/>
                  </a:lnTo>
                  <a:lnTo>
                    <a:pt x="2529" y="128940"/>
                  </a:lnTo>
                  <a:lnTo>
                    <a:pt x="0" y="183007"/>
                  </a:lnTo>
                  <a:lnTo>
                    <a:pt x="4472" y="192194"/>
                  </a:lnTo>
                  <a:lnTo>
                    <a:pt x="12133" y="198320"/>
                  </a:lnTo>
                  <a:lnTo>
                    <a:pt x="21919" y="202403"/>
                  </a:lnTo>
                  <a:lnTo>
                    <a:pt x="31952" y="202786"/>
                  </a:lnTo>
                  <a:lnTo>
                    <a:pt x="52460" y="196971"/>
                  </a:lnTo>
                  <a:lnTo>
                    <a:pt x="70152" y="183469"/>
                  </a:lnTo>
                  <a:lnTo>
                    <a:pt x="78147" y="174955"/>
                  </a:lnTo>
                  <a:lnTo>
                    <a:pt x="82306" y="165770"/>
                  </a:lnTo>
                  <a:lnTo>
                    <a:pt x="83807" y="146205"/>
                  </a:lnTo>
                  <a:lnTo>
                    <a:pt x="77457" y="128930"/>
                  </a:lnTo>
                  <a:lnTo>
                    <a:pt x="72487" y="121049"/>
                  </a:lnTo>
                  <a:lnTo>
                    <a:pt x="65664" y="116964"/>
                  </a:lnTo>
                  <a:lnTo>
                    <a:pt x="35738" y="112574"/>
                  </a:lnTo>
                  <a:lnTo>
                    <a:pt x="2043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485761" y="4506197"/>
              <a:ext cx="284271" cy="84229"/>
            </a:xfrm>
            <a:custGeom>
              <a:avLst/>
              <a:gdLst/>
              <a:ahLst/>
              <a:cxnLst/>
              <a:rect l="0" t="0" r="0" b="0"/>
              <a:pathLst>
                <a:path w="284271" h="84229">
                  <a:moveTo>
                    <a:pt x="284270" y="0"/>
                  </a:moveTo>
                  <a:lnTo>
                    <a:pt x="278681" y="16767"/>
                  </a:lnTo>
                  <a:lnTo>
                    <a:pt x="266578" y="28119"/>
                  </a:lnTo>
                  <a:lnTo>
                    <a:pt x="230212" y="44939"/>
                  </a:lnTo>
                  <a:lnTo>
                    <a:pt x="174762" y="52291"/>
                  </a:lnTo>
                  <a:lnTo>
                    <a:pt x="137569" y="58257"/>
                  </a:lnTo>
                  <a:lnTo>
                    <a:pt x="83673" y="57217"/>
                  </a:lnTo>
                  <a:lnTo>
                    <a:pt x="57076" y="6286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654218" y="4611482"/>
              <a:ext cx="10095" cy="242156"/>
            </a:xfrm>
            <a:custGeom>
              <a:avLst/>
              <a:gdLst/>
              <a:ahLst/>
              <a:cxnLst/>
              <a:rect l="0" t="0" r="0" b="0"/>
              <a:pathLst>
                <a:path w="10095" h="242156">
                  <a:moveTo>
                    <a:pt x="0" y="0"/>
                  </a:moveTo>
                  <a:lnTo>
                    <a:pt x="0" y="58617"/>
                  </a:lnTo>
                  <a:lnTo>
                    <a:pt x="8332" y="121452"/>
                  </a:lnTo>
                  <a:lnTo>
                    <a:pt x="10094" y="18152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832995" y="4737823"/>
              <a:ext cx="305327" cy="231628"/>
            </a:xfrm>
            <a:custGeom>
              <a:avLst/>
              <a:gdLst/>
              <a:ahLst/>
              <a:cxnLst/>
              <a:rect l="0" t="0" r="0" b="0"/>
              <a:pathLst>
                <a:path w="305327" h="231628">
                  <a:moveTo>
                    <a:pt x="305326" y="0"/>
                  </a:moveTo>
                  <a:lnTo>
                    <a:pt x="287346" y="15642"/>
                  </a:lnTo>
                  <a:lnTo>
                    <a:pt x="230973" y="46843"/>
                  </a:lnTo>
                  <a:lnTo>
                    <a:pt x="175633" y="89015"/>
                  </a:lnTo>
                  <a:lnTo>
                    <a:pt x="116689" y="140584"/>
                  </a:lnTo>
                  <a:lnTo>
                    <a:pt x="60999" y="19313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506819" y="4242984"/>
              <a:ext cx="242156" cy="242157"/>
            </a:xfrm>
            <a:custGeom>
              <a:avLst/>
              <a:gdLst/>
              <a:ahLst/>
              <a:cxnLst/>
              <a:rect l="0" t="0" r="0" b="0"/>
              <a:pathLst>
                <a:path w="242156" h="242157">
                  <a:moveTo>
                    <a:pt x="242155" y="0"/>
                  </a:moveTo>
                  <a:lnTo>
                    <a:pt x="232580" y="24047"/>
                  </a:lnTo>
                  <a:lnTo>
                    <a:pt x="214622" y="45470"/>
                  </a:lnTo>
                  <a:lnTo>
                    <a:pt x="155352" y="97867"/>
                  </a:lnTo>
                  <a:lnTo>
                    <a:pt x="93141" y="159573"/>
                  </a:lnTo>
                  <a:lnTo>
                    <a:pt x="38782" y="202453"/>
                  </a:lnTo>
                  <a:lnTo>
                    <a:pt x="11491" y="22610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595985" y="3959930"/>
              <a:ext cx="226689" cy="187906"/>
            </a:xfrm>
            <a:custGeom>
              <a:avLst/>
              <a:gdLst/>
              <a:ahLst/>
              <a:cxnLst/>
              <a:rect l="0" t="0" r="0" b="0"/>
              <a:pathLst>
                <a:path w="226689" h="187906">
                  <a:moveTo>
                    <a:pt x="5590" y="61956"/>
                  </a:moveTo>
                  <a:lnTo>
                    <a:pt x="0" y="45188"/>
                  </a:lnTo>
                  <a:lnTo>
                    <a:pt x="693" y="37909"/>
                  </a:lnTo>
                  <a:lnTo>
                    <a:pt x="7703" y="23582"/>
                  </a:lnTo>
                  <a:lnTo>
                    <a:pt x="24804" y="2363"/>
                  </a:lnTo>
                  <a:lnTo>
                    <a:pt x="32437" y="0"/>
                  </a:lnTo>
                  <a:lnTo>
                    <a:pt x="50277" y="3614"/>
                  </a:lnTo>
                  <a:lnTo>
                    <a:pt x="74463" y="18803"/>
                  </a:lnTo>
                  <a:lnTo>
                    <a:pt x="96447" y="43710"/>
                  </a:lnTo>
                  <a:lnTo>
                    <a:pt x="112189" y="73318"/>
                  </a:lnTo>
                  <a:lnTo>
                    <a:pt x="118673" y="109906"/>
                  </a:lnTo>
                  <a:lnTo>
                    <a:pt x="109416" y="150383"/>
                  </a:lnTo>
                  <a:lnTo>
                    <a:pt x="95019" y="171837"/>
                  </a:lnTo>
                  <a:lnTo>
                    <a:pt x="86266" y="180833"/>
                  </a:lnTo>
                  <a:lnTo>
                    <a:pt x="76921" y="185661"/>
                  </a:lnTo>
                  <a:lnTo>
                    <a:pt x="57180" y="187905"/>
                  </a:lnTo>
                  <a:lnTo>
                    <a:pt x="50512" y="183357"/>
                  </a:lnTo>
                  <a:lnTo>
                    <a:pt x="46067" y="175645"/>
                  </a:lnTo>
                  <a:lnTo>
                    <a:pt x="43102" y="165825"/>
                  </a:lnTo>
                  <a:lnTo>
                    <a:pt x="43467" y="156938"/>
                  </a:lnTo>
                  <a:lnTo>
                    <a:pt x="50111" y="140825"/>
                  </a:lnTo>
                  <a:lnTo>
                    <a:pt x="67004" y="118600"/>
                  </a:lnTo>
                  <a:lnTo>
                    <a:pt x="86308" y="110527"/>
                  </a:lnTo>
                  <a:lnTo>
                    <a:pt x="109315" y="108110"/>
                  </a:lnTo>
                  <a:lnTo>
                    <a:pt x="163312" y="119102"/>
                  </a:lnTo>
                  <a:lnTo>
                    <a:pt x="203251" y="133512"/>
                  </a:lnTo>
                  <a:lnTo>
                    <a:pt x="226688" y="156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970073" y="4363737"/>
              <a:ext cx="126343" cy="26647"/>
            </a:xfrm>
            <a:custGeom>
              <a:avLst/>
              <a:gdLst/>
              <a:ahLst/>
              <a:cxnLst/>
              <a:rect l="0" t="0" r="0" b="0"/>
              <a:pathLst>
                <a:path w="126343" h="26647">
                  <a:moveTo>
                    <a:pt x="126342" y="5589"/>
                  </a:moveTo>
                  <a:lnTo>
                    <a:pt x="109574" y="0"/>
                  </a:lnTo>
                  <a:lnTo>
                    <a:pt x="91983" y="376"/>
                  </a:lnTo>
                  <a:lnTo>
                    <a:pt x="35683" y="7242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033243" y="4443026"/>
              <a:ext cx="94758" cy="21606"/>
            </a:xfrm>
            <a:custGeom>
              <a:avLst/>
              <a:gdLst/>
              <a:ahLst/>
              <a:cxnLst/>
              <a:rect l="0" t="0" r="0" b="0"/>
              <a:pathLst>
                <a:path w="94758" h="21606">
                  <a:moveTo>
                    <a:pt x="94757" y="0"/>
                  </a:moveTo>
                  <a:lnTo>
                    <a:pt x="83578" y="16767"/>
                  </a:lnTo>
                  <a:lnTo>
                    <a:pt x="75606" y="20537"/>
                  </a:lnTo>
                  <a:lnTo>
                    <a:pt x="54270" y="2160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306984" y="4253513"/>
              <a:ext cx="198303" cy="347441"/>
            </a:xfrm>
            <a:custGeom>
              <a:avLst/>
              <a:gdLst/>
              <a:ahLst/>
              <a:cxnLst/>
              <a:rect l="0" t="0" r="0" b="0"/>
              <a:pathLst>
                <a:path w="198303" h="347441">
                  <a:moveTo>
                    <a:pt x="0" y="0"/>
                  </a:moveTo>
                  <a:lnTo>
                    <a:pt x="37478" y="8333"/>
                  </a:lnTo>
                  <a:lnTo>
                    <a:pt x="94146" y="16305"/>
                  </a:lnTo>
                  <a:lnTo>
                    <a:pt x="152908" y="11520"/>
                  </a:lnTo>
                  <a:lnTo>
                    <a:pt x="188026" y="5233"/>
                  </a:lnTo>
                  <a:lnTo>
                    <a:pt x="194371" y="8168"/>
                  </a:lnTo>
                  <a:lnTo>
                    <a:pt x="197431" y="14804"/>
                  </a:lnTo>
                  <a:lnTo>
                    <a:pt x="198302" y="23907"/>
                  </a:lnTo>
                  <a:lnTo>
                    <a:pt x="193029" y="40261"/>
                  </a:lnTo>
                  <a:lnTo>
                    <a:pt x="157312" y="98637"/>
                  </a:lnTo>
                  <a:lnTo>
                    <a:pt x="122751" y="158221"/>
                  </a:lnTo>
                  <a:lnTo>
                    <a:pt x="94741" y="211321"/>
                  </a:lnTo>
                  <a:lnTo>
                    <a:pt x="66678" y="266870"/>
                  </a:lnTo>
                  <a:lnTo>
                    <a:pt x="34705" y="327573"/>
                  </a:lnTo>
                  <a:lnTo>
                    <a:pt x="2105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759710" y="4221927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31585" y="0"/>
                  </a:moveTo>
                  <a:lnTo>
                    <a:pt x="23252" y="37478"/>
                  </a:lnTo>
                  <a:lnTo>
                    <a:pt x="27080" y="94490"/>
                  </a:lnTo>
                  <a:lnTo>
                    <a:pt x="23460" y="147607"/>
                  </a:lnTo>
                  <a:lnTo>
                    <a:pt x="20599" y="195164"/>
                  </a:lnTo>
                  <a:lnTo>
                    <a:pt x="14031" y="245130"/>
                  </a:lnTo>
                  <a:lnTo>
                    <a:pt x="8100" y="30140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576462" y="4221927"/>
              <a:ext cx="193777" cy="287272"/>
            </a:xfrm>
            <a:custGeom>
              <a:avLst/>
              <a:gdLst/>
              <a:ahLst/>
              <a:cxnLst/>
              <a:rect l="0" t="0" r="0" b="0"/>
              <a:pathLst>
                <a:path w="193777" h="287272">
                  <a:moveTo>
                    <a:pt x="193776" y="231627"/>
                  </a:moveTo>
                  <a:lnTo>
                    <a:pt x="171419" y="231627"/>
                  </a:lnTo>
                  <a:lnTo>
                    <a:pt x="154204" y="237866"/>
                  </a:lnTo>
                  <a:lnTo>
                    <a:pt x="101261" y="266374"/>
                  </a:lnTo>
                  <a:lnTo>
                    <a:pt x="46672" y="287271"/>
                  </a:lnTo>
                  <a:lnTo>
                    <a:pt x="25452" y="285214"/>
                  </a:lnTo>
                  <a:lnTo>
                    <a:pt x="14880" y="281389"/>
                  </a:lnTo>
                  <a:lnTo>
                    <a:pt x="7831" y="272991"/>
                  </a:lnTo>
                  <a:lnTo>
                    <a:pt x="0" y="248061"/>
                  </a:lnTo>
                  <a:lnTo>
                    <a:pt x="2208" y="192803"/>
                  </a:lnTo>
                  <a:lnTo>
                    <a:pt x="6976" y="139947"/>
                  </a:lnTo>
                  <a:lnTo>
                    <a:pt x="22168" y="77398"/>
                  </a:lnTo>
                  <a:lnTo>
                    <a:pt x="32800" y="32316"/>
                  </a:lnTo>
                  <a:lnTo>
                    <a:pt x="358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4579896" y="4627509"/>
            <a:ext cx="494840" cy="362999"/>
            <a:chOff x="4579896" y="4627509"/>
            <a:chExt cx="494840" cy="362999"/>
          </a:xfrm>
        </p:grpSpPr>
        <p:sp>
          <p:nvSpPr>
            <p:cNvPr id="192" name="Freeform 191"/>
            <p:cNvSpPr/>
            <p:nvPr/>
          </p:nvSpPr>
          <p:spPr>
            <a:xfrm>
              <a:off x="4579896" y="4627509"/>
              <a:ext cx="240808" cy="362999"/>
            </a:xfrm>
            <a:custGeom>
              <a:avLst/>
              <a:gdLst/>
              <a:ahLst/>
              <a:cxnLst/>
              <a:rect l="0" t="0" r="0" b="0"/>
              <a:pathLst>
                <a:path w="240808" h="362999">
                  <a:moveTo>
                    <a:pt x="0" y="15558"/>
                  </a:moveTo>
                  <a:lnTo>
                    <a:pt x="42691" y="18677"/>
                  </a:lnTo>
                  <a:lnTo>
                    <a:pt x="64598" y="21624"/>
                  </a:lnTo>
                  <a:lnTo>
                    <a:pt x="116789" y="17103"/>
                  </a:lnTo>
                  <a:lnTo>
                    <a:pt x="177726" y="7356"/>
                  </a:lnTo>
                  <a:lnTo>
                    <a:pt x="210197" y="0"/>
                  </a:lnTo>
                  <a:lnTo>
                    <a:pt x="231461" y="2014"/>
                  </a:lnTo>
                  <a:lnTo>
                    <a:pt x="237366" y="7699"/>
                  </a:lnTo>
                  <a:lnTo>
                    <a:pt x="240132" y="16168"/>
                  </a:lnTo>
                  <a:lnTo>
                    <a:pt x="240807" y="26493"/>
                  </a:lnTo>
                  <a:lnTo>
                    <a:pt x="235317" y="47324"/>
                  </a:lnTo>
                  <a:lnTo>
                    <a:pt x="213395" y="109385"/>
                  </a:lnTo>
                  <a:lnTo>
                    <a:pt x="195290" y="157742"/>
                  </a:lnTo>
                  <a:lnTo>
                    <a:pt x="171330" y="220245"/>
                  </a:lnTo>
                  <a:lnTo>
                    <a:pt x="154986" y="272669"/>
                  </a:lnTo>
                  <a:lnTo>
                    <a:pt x="133257" y="326915"/>
                  </a:lnTo>
                  <a:lnTo>
                    <a:pt x="119606" y="360160"/>
                  </a:lnTo>
                  <a:lnTo>
                    <a:pt x="115813" y="3629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037084" y="4664124"/>
              <a:ext cx="37652" cy="305327"/>
            </a:xfrm>
            <a:custGeom>
              <a:avLst/>
              <a:gdLst/>
              <a:ahLst/>
              <a:cxnLst/>
              <a:rect l="0" t="0" r="0" b="0"/>
              <a:pathLst>
                <a:path w="37652" h="305327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4826" y="149661"/>
                  </a:lnTo>
                  <a:lnTo>
                    <a:pt x="21660" y="198242"/>
                  </a:lnTo>
                  <a:lnTo>
                    <a:pt x="33280" y="257484"/>
                  </a:lnTo>
                  <a:lnTo>
                    <a:pt x="3765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901965" y="4685181"/>
              <a:ext cx="172771" cy="222667"/>
            </a:xfrm>
            <a:custGeom>
              <a:avLst/>
              <a:gdLst/>
              <a:ahLst/>
              <a:cxnLst/>
              <a:rect l="0" t="0" r="0" b="0"/>
              <a:pathLst>
                <a:path w="172771" h="222667">
                  <a:moveTo>
                    <a:pt x="172770" y="126342"/>
                  </a:moveTo>
                  <a:lnTo>
                    <a:pt x="137873" y="155651"/>
                  </a:lnTo>
                  <a:lnTo>
                    <a:pt x="74527" y="194070"/>
                  </a:lnTo>
                  <a:lnTo>
                    <a:pt x="44226" y="213220"/>
                  </a:lnTo>
                  <a:lnTo>
                    <a:pt x="19323" y="222666"/>
                  </a:lnTo>
                  <a:lnTo>
                    <a:pt x="10811" y="219804"/>
                  </a:lnTo>
                  <a:lnTo>
                    <a:pt x="5136" y="212047"/>
                  </a:lnTo>
                  <a:lnTo>
                    <a:pt x="0" y="188999"/>
                  </a:lnTo>
                  <a:lnTo>
                    <a:pt x="3116" y="136076"/>
                  </a:lnTo>
                  <a:lnTo>
                    <a:pt x="9667" y="86151"/>
                  </a:lnTo>
                  <a:lnTo>
                    <a:pt x="22494" y="31839"/>
                  </a:lnTo>
                  <a:lnTo>
                    <a:pt x="253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4793927" y="2342265"/>
            <a:ext cx="1353685" cy="1266912"/>
            <a:chOff x="4793927" y="2342265"/>
            <a:chExt cx="1353685" cy="1266912"/>
          </a:xfrm>
        </p:grpSpPr>
        <p:sp>
          <p:nvSpPr>
            <p:cNvPr id="196" name="Freeform 195"/>
            <p:cNvSpPr/>
            <p:nvPr/>
          </p:nvSpPr>
          <p:spPr>
            <a:xfrm>
              <a:off x="4948394" y="2358383"/>
              <a:ext cx="63172" cy="284271"/>
            </a:xfrm>
            <a:custGeom>
              <a:avLst/>
              <a:gdLst/>
              <a:ahLst/>
              <a:cxnLst/>
              <a:rect l="0" t="0" r="0" b="0"/>
              <a:pathLst>
                <a:path w="63172" h="284271">
                  <a:moveTo>
                    <a:pt x="0" y="0"/>
                  </a:moveTo>
                  <a:lnTo>
                    <a:pt x="14471" y="34792"/>
                  </a:lnTo>
                  <a:lnTo>
                    <a:pt x="22875" y="93657"/>
                  </a:lnTo>
                  <a:lnTo>
                    <a:pt x="35454" y="156280"/>
                  </a:lnTo>
                  <a:lnTo>
                    <a:pt x="45729" y="207612"/>
                  </a:lnTo>
                  <a:lnTo>
                    <a:pt x="60065" y="270940"/>
                  </a:lnTo>
                  <a:lnTo>
                    <a:pt x="6317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793927" y="2411026"/>
              <a:ext cx="154468" cy="159594"/>
            </a:xfrm>
            <a:custGeom>
              <a:avLst/>
              <a:gdLst/>
              <a:ahLst/>
              <a:cxnLst/>
              <a:rect l="0" t="0" r="0" b="0"/>
              <a:pathLst>
                <a:path w="154468" h="159594">
                  <a:moveTo>
                    <a:pt x="154467" y="105284"/>
                  </a:moveTo>
                  <a:lnTo>
                    <a:pt x="111775" y="119857"/>
                  </a:lnTo>
                  <a:lnTo>
                    <a:pt x="52398" y="150271"/>
                  </a:lnTo>
                  <a:lnTo>
                    <a:pt x="29554" y="159593"/>
                  </a:lnTo>
                  <a:lnTo>
                    <a:pt x="20889" y="159038"/>
                  </a:lnTo>
                  <a:lnTo>
                    <a:pt x="13942" y="155158"/>
                  </a:lnTo>
                  <a:lnTo>
                    <a:pt x="8141" y="149062"/>
                  </a:lnTo>
                  <a:lnTo>
                    <a:pt x="1695" y="129810"/>
                  </a:lnTo>
                  <a:lnTo>
                    <a:pt x="0" y="106826"/>
                  </a:lnTo>
                  <a:lnTo>
                    <a:pt x="11495" y="47256"/>
                  </a:lnTo>
                  <a:lnTo>
                    <a:pt x="281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127378" y="2537367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31586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251258" y="2342265"/>
              <a:ext cx="213280" cy="289860"/>
            </a:xfrm>
            <a:custGeom>
              <a:avLst/>
              <a:gdLst/>
              <a:ahLst/>
              <a:cxnLst/>
              <a:rect l="0" t="0" r="0" b="0"/>
              <a:pathLst>
                <a:path w="213280" h="289860">
                  <a:moveTo>
                    <a:pt x="128804" y="5589"/>
                  </a:moveTo>
                  <a:lnTo>
                    <a:pt x="112036" y="0"/>
                  </a:lnTo>
                  <a:lnTo>
                    <a:pt x="94445" y="376"/>
                  </a:lnTo>
                  <a:lnTo>
                    <a:pt x="74929" y="2102"/>
                  </a:lnTo>
                  <a:lnTo>
                    <a:pt x="44211" y="7"/>
                  </a:lnTo>
                  <a:lnTo>
                    <a:pt x="23356" y="7398"/>
                  </a:lnTo>
                  <a:lnTo>
                    <a:pt x="8629" y="21601"/>
                  </a:lnTo>
                  <a:lnTo>
                    <a:pt x="3064" y="30302"/>
                  </a:lnTo>
                  <a:lnTo>
                    <a:pt x="0" y="52448"/>
                  </a:lnTo>
                  <a:lnTo>
                    <a:pt x="7565" y="104793"/>
                  </a:lnTo>
                  <a:lnTo>
                    <a:pt x="12883" y="112669"/>
                  </a:lnTo>
                  <a:lnTo>
                    <a:pt x="19938" y="116750"/>
                  </a:lnTo>
                  <a:lnTo>
                    <a:pt x="28151" y="118301"/>
                  </a:lnTo>
                  <a:lnTo>
                    <a:pt x="35965" y="116995"/>
                  </a:lnTo>
                  <a:lnTo>
                    <a:pt x="60482" y="106319"/>
                  </a:lnTo>
                  <a:lnTo>
                    <a:pt x="122955" y="95543"/>
                  </a:lnTo>
                  <a:lnTo>
                    <a:pt x="144142" y="98601"/>
                  </a:lnTo>
                  <a:lnTo>
                    <a:pt x="182396" y="119629"/>
                  </a:lnTo>
                  <a:lnTo>
                    <a:pt x="207724" y="145054"/>
                  </a:lnTo>
                  <a:lnTo>
                    <a:pt x="211833" y="155887"/>
                  </a:lnTo>
                  <a:lnTo>
                    <a:pt x="213279" y="180403"/>
                  </a:lnTo>
                  <a:lnTo>
                    <a:pt x="201927" y="214924"/>
                  </a:lnTo>
                  <a:lnTo>
                    <a:pt x="183745" y="241790"/>
                  </a:lnTo>
                  <a:lnTo>
                    <a:pt x="164141" y="254067"/>
                  </a:lnTo>
                  <a:lnTo>
                    <a:pt x="102175" y="275267"/>
                  </a:lnTo>
                  <a:lnTo>
                    <a:pt x="65633" y="289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002555" y="2805526"/>
              <a:ext cx="1145057" cy="803651"/>
            </a:xfrm>
            <a:custGeom>
              <a:avLst/>
              <a:gdLst/>
              <a:ahLst/>
              <a:cxnLst/>
              <a:rect l="0" t="0" r="0" b="0"/>
              <a:pathLst>
                <a:path w="1145057" h="803651">
                  <a:moveTo>
                    <a:pt x="577548" y="79282"/>
                  </a:moveTo>
                  <a:lnTo>
                    <a:pt x="583138" y="62514"/>
                  </a:lnTo>
                  <a:lnTo>
                    <a:pt x="580105" y="55235"/>
                  </a:lnTo>
                  <a:lnTo>
                    <a:pt x="564256" y="40908"/>
                  </a:lnTo>
                  <a:lnTo>
                    <a:pt x="503606" y="13238"/>
                  </a:lnTo>
                  <a:lnTo>
                    <a:pt x="453281" y="1029"/>
                  </a:lnTo>
                  <a:lnTo>
                    <a:pt x="395161" y="1217"/>
                  </a:lnTo>
                  <a:lnTo>
                    <a:pt x="348033" y="0"/>
                  </a:lnTo>
                  <a:lnTo>
                    <a:pt x="295776" y="10069"/>
                  </a:lnTo>
                  <a:lnTo>
                    <a:pt x="243253" y="31728"/>
                  </a:lnTo>
                  <a:lnTo>
                    <a:pt x="190937" y="58537"/>
                  </a:lnTo>
                  <a:lnTo>
                    <a:pt x="135739" y="94531"/>
                  </a:lnTo>
                  <a:lnTo>
                    <a:pt x="73384" y="153396"/>
                  </a:lnTo>
                  <a:lnTo>
                    <a:pt x="28141" y="216189"/>
                  </a:lnTo>
                  <a:lnTo>
                    <a:pt x="6171" y="268800"/>
                  </a:lnTo>
                  <a:lnTo>
                    <a:pt x="0" y="319316"/>
                  </a:lnTo>
                  <a:lnTo>
                    <a:pt x="1271" y="359283"/>
                  </a:lnTo>
                  <a:lnTo>
                    <a:pt x="22259" y="421221"/>
                  </a:lnTo>
                  <a:lnTo>
                    <a:pt x="48825" y="481760"/>
                  </a:lnTo>
                  <a:lnTo>
                    <a:pt x="70297" y="530400"/>
                  </a:lnTo>
                  <a:lnTo>
                    <a:pt x="110928" y="585972"/>
                  </a:lnTo>
                  <a:lnTo>
                    <a:pt x="165685" y="634347"/>
                  </a:lnTo>
                  <a:lnTo>
                    <a:pt x="224784" y="679148"/>
                  </a:lnTo>
                  <a:lnTo>
                    <a:pt x="276759" y="707431"/>
                  </a:lnTo>
                  <a:lnTo>
                    <a:pt x="333256" y="728312"/>
                  </a:lnTo>
                  <a:lnTo>
                    <a:pt x="382463" y="745890"/>
                  </a:lnTo>
                  <a:lnTo>
                    <a:pt x="442133" y="766021"/>
                  </a:lnTo>
                  <a:lnTo>
                    <a:pt x="464722" y="777563"/>
                  </a:lnTo>
                  <a:lnTo>
                    <a:pt x="526882" y="794505"/>
                  </a:lnTo>
                  <a:lnTo>
                    <a:pt x="558540" y="799581"/>
                  </a:lnTo>
                  <a:lnTo>
                    <a:pt x="613698" y="796428"/>
                  </a:lnTo>
                  <a:lnTo>
                    <a:pt x="669047" y="801048"/>
                  </a:lnTo>
                  <a:lnTo>
                    <a:pt x="730586" y="803650"/>
                  </a:lnTo>
                  <a:lnTo>
                    <a:pt x="781731" y="797068"/>
                  </a:lnTo>
                  <a:lnTo>
                    <a:pt x="833929" y="787708"/>
                  </a:lnTo>
                  <a:lnTo>
                    <a:pt x="886440" y="776356"/>
                  </a:lnTo>
                  <a:lnTo>
                    <a:pt x="937873" y="758695"/>
                  </a:lnTo>
                  <a:lnTo>
                    <a:pt x="997767" y="734886"/>
                  </a:lnTo>
                  <a:lnTo>
                    <a:pt x="1025185" y="723951"/>
                  </a:lnTo>
                  <a:lnTo>
                    <a:pt x="1082246" y="683929"/>
                  </a:lnTo>
                  <a:lnTo>
                    <a:pt x="1108714" y="650980"/>
                  </a:lnTo>
                  <a:lnTo>
                    <a:pt x="1134334" y="595595"/>
                  </a:lnTo>
                  <a:lnTo>
                    <a:pt x="1140864" y="571967"/>
                  </a:lnTo>
                  <a:lnTo>
                    <a:pt x="1145056" y="512257"/>
                  </a:lnTo>
                  <a:lnTo>
                    <a:pt x="1140295" y="455056"/>
                  </a:lnTo>
                  <a:lnTo>
                    <a:pt x="1113277" y="392976"/>
                  </a:lnTo>
                  <a:lnTo>
                    <a:pt x="1089962" y="355502"/>
                  </a:lnTo>
                  <a:lnTo>
                    <a:pt x="1039174" y="294641"/>
                  </a:lnTo>
                  <a:lnTo>
                    <a:pt x="984623" y="252340"/>
                  </a:lnTo>
                  <a:lnTo>
                    <a:pt x="931931" y="224630"/>
                  </a:lnTo>
                  <a:lnTo>
                    <a:pt x="876987" y="191316"/>
                  </a:lnTo>
                  <a:lnTo>
                    <a:pt x="826538" y="170449"/>
                  </a:lnTo>
                  <a:lnTo>
                    <a:pt x="776365" y="150618"/>
                  </a:lnTo>
                  <a:lnTo>
                    <a:pt x="723666" y="129725"/>
                  </a:lnTo>
                  <a:lnTo>
                    <a:pt x="661776" y="100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2" name="Freeform 201"/>
          <p:cNvSpPr/>
          <p:nvPr/>
        </p:nvSpPr>
        <p:spPr>
          <a:xfrm>
            <a:off x="8129792" y="3969818"/>
            <a:ext cx="891158" cy="809921"/>
          </a:xfrm>
          <a:custGeom>
            <a:avLst/>
            <a:gdLst/>
            <a:ahLst/>
            <a:cxnLst/>
            <a:rect l="0" t="0" r="0" b="0"/>
            <a:pathLst>
              <a:path w="891158" h="809921">
                <a:moveTo>
                  <a:pt x="566746" y="9954"/>
                </a:moveTo>
                <a:lnTo>
                  <a:pt x="561158" y="26721"/>
                </a:lnTo>
                <a:lnTo>
                  <a:pt x="557172" y="29321"/>
                </a:lnTo>
                <a:lnTo>
                  <a:pt x="552174" y="28714"/>
                </a:lnTo>
                <a:lnTo>
                  <a:pt x="546503" y="25970"/>
                </a:lnTo>
                <a:lnTo>
                  <a:pt x="483129" y="15375"/>
                </a:lnTo>
                <a:lnTo>
                  <a:pt x="426837" y="2334"/>
                </a:lnTo>
                <a:lnTo>
                  <a:pt x="373124" y="0"/>
                </a:lnTo>
                <a:lnTo>
                  <a:pt x="314908" y="10954"/>
                </a:lnTo>
                <a:lnTo>
                  <a:pt x="272116" y="29778"/>
                </a:lnTo>
                <a:lnTo>
                  <a:pt x="214382" y="69815"/>
                </a:lnTo>
                <a:lnTo>
                  <a:pt x="169135" y="99523"/>
                </a:lnTo>
                <a:lnTo>
                  <a:pt x="113314" y="154702"/>
                </a:lnTo>
                <a:lnTo>
                  <a:pt x="85346" y="180744"/>
                </a:lnTo>
                <a:lnTo>
                  <a:pt x="48894" y="225294"/>
                </a:lnTo>
                <a:lnTo>
                  <a:pt x="21362" y="282705"/>
                </a:lnTo>
                <a:lnTo>
                  <a:pt x="7279" y="344540"/>
                </a:lnTo>
                <a:lnTo>
                  <a:pt x="0" y="394109"/>
                </a:lnTo>
                <a:lnTo>
                  <a:pt x="6967" y="448961"/>
                </a:lnTo>
                <a:lnTo>
                  <a:pt x="19609" y="501736"/>
                </a:lnTo>
                <a:lnTo>
                  <a:pt x="45263" y="564269"/>
                </a:lnTo>
                <a:lnTo>
                  <a:pt x="79115" y="614531"/>
                </a:lnTo>
                <a:lnTo>
                  <a:pt x="135711" y="668051"/>
                </a:lnTo>
                <a:lnTo>
                  <a:pt x="190924" y="721278"/>
                </a:lnTo>
                <a:lnTo>
                  <a:pt x="251097" y="760379"/>
                </a:lnTo>
                <a:lnTo>
                  <a:pt x="304269" y="785823"/>
                </a:lnTo>
                <a:lnTo>
                  <a:pt x="359831" y="802461"/>
                </a:lnTo>
                <a:lnTo>
                  <a:pt x="407432" y="807850"/>
                </a:lnTo>
                <a:lnTo>
                  <a:pt x="458581" y="809447"/>
                </a:lnTo>
                <a:lnTo>
                  <a:pt x="510781" y="809920"/>
                </a:lnTo>
                <a:lnTo>
                  <a:pt x="573586" y="800505"/>
                </a:lnTo>
                <a:lnTo>
                  <a:pt x="622715" y="783744"/>
                </a:lnTo>
                <a:lnTo>
                  <a:pt x="678712" y="760239"/>
                </a:lnTo>
                <a:lnTo>
                  <a:pt x="723914" y="738396"/>
                </a:lnTo>
                <a:lnTo>
                  <a:pt x="780371" y="690707"/>
                </a:lnTo>
                <a:lnTo>
                  <a:pt x="828966" y="640269"/>
                </a:lnTo>
                <a:lnTo>
                  <a:pt x="859060" y="583248"/>
                </a:lnTo>
                <a:lnTo>
                  <a:pt x="883974" y="520507"/>
                </a:lnTo>
                <a:lnTo>
                  <a:pt x="890417" y="469155"/>
                </a:lnTo>
                <a:lnTo>
                  <a:pt x="891157" y="416895"/>
                </a:lnTo>
                <a:lnTo>
                  <a:pt x="884487" y="364366"/>
                </a:lnTo>
                <a:lnTo>
                  <a:pt x="875101" y="312926"/>
                </a:lnTo>
                <a:lnTo>
                  <a:pt x="858330" y="249911"/>
                </a:lnTo>
                <a:lnTo>
                  <a:pt x="843738" y="217207"/>
                </a:lnTo>
                <a:lnTo>
                  <a:pt x="799362" y="158084"/>
                </a:lnTo>
                <a:lnTo>
                  <a:pt x="762045" y="112523"/>
                </a:lnTo>
                <a:lnTo>
                  <a:pt x="700046" y="70061"/>
                </a:lnTo>
                <a:lnTo>
                  <a:pt x="650505" y="43490"/>
                </a:lnTo>
                <a:lnTo>
                  <a:pt x="596893" y="23530"/>
                </a:lnTo>
                <a:lnTo>
                  <a:pt x="545913" y="13976"/>
                </a:lnTo>
                <a:lnTo>
                  <a:pt x="484209" y="10748"/>
                </a:lnTo>
                <a:lnTo>
                  <a:pt x="461461" y="99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683852" y="301944"/>
            <a:ext cx="3190636" cy="459981"/>
            <a:chOff x="683852" y="301944"/>
            <a:chExt cx="3190636" cy="459981"/>
          </a:xfrm>
        </p:grpSpPr>
        <p:sp>
          <p:nvSpPr>
            <p:cNvPr id="2" name="Freeform 1"/>
            <p:cNvSpPr/>
            <p:nvPr/>
          </p:nvSpPr>
          <p:spPr>
            <a:xfrm>
              <a:off x="683852" y="301944"/>
              <a:ext cx="292381" cy="459981"/>
            </a:xfrm>
            <a:custGeom>
              <a:avLst/>
              <a:gdLst/>
              <a:ahLst/>
              <a:cxnLst/>
              <a:rect l="0" t="0" r="0" b="0"/>
              <a:pathLst>
                <a:path w="292381" h="459981">
                  <a:moveTo>
                    <a:pt x="126842" y="24439"/>
                  </a:moveTo>
                  <a:lnTo>
                    <a:pt x="104485" y="30028"/>
                  </a:lnTo>
                  <a:lnTo>
                    <a:pt x="87270" y="42131"/>
                  </a:lnTo>
                  <a:lnTo>
                    <a:pt x="30154" y="94432"/>
                  </a:lnTo>
                  <a:lnTo>
                    <a:pt x="5517" y="115628"/>
                  </a:lnTo>
                  <a:lnTo>
                    <a:pt x="1505" y="116817"/>
                  </a:lnTo>
                  <a:lnTo>
                    <a:pt x="0" y="114100"/>
                  </a:lnTo>
                  <a:lnTo>
                    <a:pt x="3471" y="93509"/>
                  </a:lnTo>
                  <a:lnTo>
                    <a:pt x="10009" y="76194"/>
                  </a:lnTo>
                  <a:lnTo>
                    <a:pt x="28014" y="53292"/>
                  </a:lnTo>
                  <a:lnTo>
                    <a:pt x="55056" y="32858"/>
                  </a:lnTo>
                  <a:lnTo>
                    <a:pt x="117651" y="7322"/>
                  </a:lnTo>
                  <a:lnTo>
                    <a:pt x="143034" y="64"/>
                  </a:lnTo>
                  <a:lnTo>
                    <a:pt x="154014" y="0"/>
                  </a:lnTo>
                  <a:lnTo>
                    <a:pt x="201578" y="17206"/>
                  </a:lnTo>
                  <a:lnTo>
                    <a:pt x="209421" y="24296"/>
                  </a:lnTo>
                  <a:lnTo>
                    <a:pt x="221255" y="44653"/>
                  </a:lnTo>
                  <a:lnTo>
                    <a:pt x="228906" y="82421"/>
                  </a:lnTo>
                  <a:lnTo>
                    <a:pt x="219994" y="123247"/>
                  </a:lnTo>
                  <a:lnTo>
                    <a:pt x="194852" y="176624"/>
                  </a:lnTo>
                  <a:lnTo>
                    <a:pt x="176956" y="195802"/>
                  </a:lnTo>
                  <a:lnTo>
                    <a:pt x="154184" y="205885"/>
                  </a:lnTo>
                  <a:lnTo>
                    <a:pt x="103103" y="218955"/>
                  </a:lnTo>
                  <a:lnTo>
                    <a:pt x="115519" y="214785"/>
                  </a:lnTo>
                  <a:lnTo>
                    <a:pt x="147143" y="208479"/>
                  </a:lnTo>
                  <a:lnTo>
                    <a:pt x="206031" y="218589"/>
                  </a:lnTo>
                  <a:lnTo>
                    <a:pt x="241162" y="233913"/>
                  </a:lnTo>
                  <a:lnTo>
                    <a:pt x="268209" y="258861"/>
                  </a:lnTo>
                  <a:lnTo>
                    <a:pt x="285452" y="288480"/>
                  </a:lnTo>
                  <a:lnTo>
                    <a:pt x="292380" y="325071"/>
                  </a:lnTo>
                  <a:lnTo>
                    <a:pt x="288844" y="359960"/>
                  </a:lnTo>
                  <a:lnTo>
                    <a:pt x="274798" y="398113"/>
                  </a:lnTo>
                  <a:lnTo>
                    <a:pt x="256161" y="419024"/>
                  </a:lnTo>
                  <a:lnTo>
                    <a:pt x="232280" y="434946"/>
                  </a:lnTo>
                  <a:lnTo>
                    <a:pt x="172582" y="454700"/>
                  </a:lnTo>
                  <a:lnTo>
                    <a:pt x="120507" y="459980"/>
                  </a:lnTo>
                  <a:lnTo>
                    <a:pt x="92441" y="455489"/>
                  </a:lnTo>
                  <a:lnTo>
                    <a:pt x="63487" y="439806"/>
                  </a:lnTo>
                  <a:lnTo>
                    <a:pt x="32085" y="413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09488" y="383965"/>
              <a:ext cx="378986" cy="320428"/>
            </a:xfrm>
            <a:custGeom>
              <a:avLst/>
              <a:gdLst/>
              <a:ahLst/>
              <a:cxnLst/>
              <a:rect l="0" t="0" r="0" b="0"/>
              <a:pathLst>
                <a:path w="378986" h="320428">
                  <a:moveTo>
                    <a:pt x="232874" y="5589"/>
                  </a:moveTo>
                  <a:lnTo>
                    <a:pt x="216107" y="0"/>
                  </a:lnTo>
                  <a:lnTo>
                    <a:pt x="198516" y="375"/>
                  </a:lnTo>
                  <a:lnTo>
                    <a:pt x="148281" y="14478"/>
                  </a:lnTo>
                  <a:lnTo>
                    <a:pt x="85443" y="52854"/>
                  </a:lnTo>
                  <a:lnTo>
                    <a:pt x="55050" y="81985"/>
                  </a:lnTo>
                  <a:lnTo>
                    <a:pt x="15900" y="141197"/>
                  </a:lnTo>
                  <a:lnTo>
                    <a:pt x="0" y="190438"/>
                  </a:lnTo>
                  <a:lnTo>
                    <a:pt x="1083" y="219935"/>
                  </a:lnTo>
                  <a:lnTo>
                    <a:pt x="9363" y="243574"/>
                  </a:lnTo>
                  <a:lnTo>
                    <a:pt x="40458" y="285337"/>
                  </a:lnTo>
                  <a:lnTo>
                    <a:pt x="66678" y="301517"/>
                  </a:lnTo>
                  <a:lnTo>
                    <a:pt x="108148" y="316295"/>
                  </a:lnTo>
                  <a:lnTo>
                    <a:pt x="160187" y="320427"/>
                  </a:lnTo>
                  <a:lnTo>
                    <a:pt x="187701" y="318652"/>
                  </a:lnTo>
                  <a:lnTo>
                    <a:pt x="240372" y="301568"/>
                  </a:lnTo>
                  <a:lnTo>
                    <a:pt x="284918" y="280993"/>
                  </a:lnTo>
                  <a:lnTo>
                    <a:pt x="343046" y="231498"/>
                  </a:lnTo>
                  <a:lnTo>
                    <a:pt x="365603" y="203936"/>
                  </a:lnTo>
                  <a:lnTo>
                    <a:pt x="373753" y="180701"/>
                  </a:lnTo>
                  <a:lnTo>
                    <a:pt x="378985" y="122067"/>
                  </a:lnTo>
                  <a:lnTo>
                    <a:pt x="373462" y="97911"/>
                  </a:lnTo>
                  <a:lnTo>
                    <a:pt x="357198" y="71158"/>
                  </a:lnTo>
                  <a:lnTo>
                    <a:pt x="341942" y="55788"/>
                  </a:lnTo>
                  <a:lnTo>
                    <a:pt x="286246" y="25356"/>
                  </a:lnTo>
                  <a:lnTo>
                    <a:pt x="248558" y="18855"/>
                  </a:lnTo>
                  <a:lnTo>
                    <a:pt x="230876" y="20454"/>
                  </a:lnTo>
                  <a:lnTo>
                    <a:pt x="211817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00331" y="600124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3293" y="27556"/>
                  </a:lnTo>
                  <a:lnTo>
                    <a:pt x="651" y="7442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68746" y="4948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63502" y="584286"/>
              <a:ext cx="151441" cy="145627"/>
            </a:xfrm>
            <a:custGeom>
              <a:avLst/>
              <a:gdLst/>
              <a:ahLst/>
              <a:cxnLst/>
              <a:rect l="0" t="0" r="0" b="0"/>
              <a:pathLst>
                <a:path w="151441" h="145627">
                  <a:moveTo>
                    <a:pt x="0" y="15838"/>
                  </a:moveTo>
                  <a:lnTo>
                    <a:pt x="5589" y="77930"/>
                  </a:lnTo>
                  <a:lnTo>
                    <a:pt x="21331" y="131509"/>
                  </a:lnTo>
                  <a:lnTo>
                    <a:pt x="25858" y="145626"/>
                  </a:lnTo>
                  <a:lnTo>
                    <a:pt x="23971" y="140202"/>
                  </a:lnTo>
                  <a:lnTo>
                    <a:pt x="22803" y="100888"/>
                  </a:lnTo>
                  <a:lnTo>
                    <a:pt x="35787" y="41942"/>
                  </a:lnTo>
                  <a:lnTo>
                    <a:pt x="51418" y="12394"/>
                  </a:lnTo>
                  <a:lnTo>
                    <a:pt x="60015" y="6523"/>
                  </a:lnTo>
                  <a:lnTo>
                    <a:pt x="82045" y="0"/>
                  </a:lnTo>
                  <a:lnTo>
                    <a:pt x="90962" y="1770"/>
                  </a:lnTo>
                  <a:lnTo>
                    <a:pt x="98076" y="6459"/>
                  </a:lnTo>
                  <a:lnTo>
                    <a:pt x="134043" y="50644"/>
                  </a:lnTo>
                  <a:lnTo>
                    <a:pt x="150350" y="90173"/>
                  </a:lnTo>
                  <a:lnTo>
                    <a:pt x="151440" y="104638"/>
                  </a:lnTo>
                  <a:lnTo>
                    <a:pt x="147399" y="121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37243" y="705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47813" y="445123"/>
              <a:ext cx="168457" cy="18131"/>
            </a:xfrm>
            <a:custGeom>
              <a:avLst/>
              <a:gdLst/>
              <a:ahLst/>
              <a:cxnLst/>
              <a:rect l="0" t="0" r="0" b="0"/>
              <a:pathLst>
                <a:path w="168457" h="18131">
                  <a:moveTo>
                    <a:pt x="168456" y="18130"/>
                  </a:moveTo>
                  <a:lnTo>
                    <a:pt x="151688" y="6952"/>
                  </a:lnTo>
                  <a:lnTo>
                    <a:pt x="113315" y="0"/>
                  </a:lnTo>
                  <a:lnTo>
                    <a:pt x="57522" y="6057"/>
                  </a:lnTo>
                  <a:lnTo>
                    <a:pt x="0" y="1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37285" y="543356"/>
              <a:ext cx="168457" cy="14655"/>
            </a:xfrm>
            <a:custGeom>
              <a:avLst/>
              <a:gdLst/>
              <a:ahLst/>
              <a:cxnLst/>
              <a:rect l="0" t="0" r="0" b="0"/>
              <a:pathLst>
                <a:path w="168457" h="14655">
                  <a:moveTo>
                    <a:pt x="168456" y="14654"/>
                  </a:moveTo>
                  <a:lnTo>
                    <a:pt x="118904" y="0"/>
                  </a:lnTo>
                  <a:lnTo>
                    <a:pt x="65904" y="2097"/>
                  </a:lnTo>
                  <a:lnTo>
                    <a:pt x="19733" y="3725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6839" y="673823"/>
              <a:ext cx="694882" cy="10530"/>
            </a:xfrm>
            <a:custGeom>
              <a:avLst/>
              <a:gdLst/>
              <a:ahLst/>
              <a:cxnLst/>
              <a:rect l="0" t="0" r="0" b="0"/>
              <a:pathLst>
                <a:path w="694882" h="10530">
                  <a:moveTo>
                    <a:pt x="0" y="10529"/>
                  </a:moveTo>
                  <a:lnTo>
                    <a:pt x="58617" y="10529"/>
                  </a:lnTo>
                  <a:lnTo>
                    <a:pt x="112791" y="10529"/>
                  </a:lnTo>
                  <a:lnTo>
                    <a:pt x="168552" y="10529"/>
                  </a:lnTo>
                  <a:lnTo>
                    <a:pt x="224627" y="4940"/>
                  </a:lnTo>
                  <a:lnTo>
                    <a:pt x="280764" y="2146"/>
                  </a:lnTo>
                  <a:lnTo>
                    <a:pt x="336912" y="8526"/>
                  </a:lnTo>
                  <a:lnTo>
                    <a:pt x="393064" y="10133"/>
                  </a:lnTo>
                  <a:lnTo>
                    <a:pt x="449216" y="9281"/>
                  </a:lnTo>
                  <a:lnTo>
                    <a:pt x="505368" y="5300"/>
                  </a:lnTo>
                  <a:lnTo>
                    <a:pt x="561520" y="9496"/>
                  </a:lnTo>
                  <a:lnTo>
                    <a:pt x="616502" y="9155"/>
                  </a:lnTo>
                  <a:lnTo>
                    <a:pt x="662371" y="2155"/>
                  </a:lnTo>
                  <a:lnTo>
                    <a:pt x="6948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44397" y="322722"/>
              <a:ext cx="135293" cy="393216"/>
            </a:xfrm>
            <a:custGeom>
              <a:avLst/>
              <a:gdLst/>
              <a:ahLst/>
              <a:cxnLst/>
              <a:rect l="0" t="0" r="0" b="0"/>
              <a:pathLst>
                <a:path w="135293" h="393216">
                  <a:moveTo>
                    <a:pt x="51064" y="393215"/>
                  </a:moveTo>
                  <a:lnTo>
                    <a:pt x="41999" y="334599"/>
                  </a:lnTo>
                  <a:lnTo>
                    <a:pt x="32419" y="278085"/>
                  </a:lnTo>
                  <a:lnTo>
                    <a:pt x="22663" y="225352"/>
                  </a:lnTo>
                  <a:lnTo>
                    <a:pt x="8886" y="171194"/>
                  </a:lnTo>
                  <a:lnTo>
                    <a:pt x="488" y="115783"/>
                  </a:lnTo>
                  <a:lnTo>
                    <a:pt x="0" y="60947"/>
                  </a:lnTo>
                  <a:lnTo>
                    <a:pt x="4192" y="37310"/>
                  </a:lnTo>
                  <a:lnTo>
                    <a:pt x="10457" y="28433"/>
                  </a:lnTo>
                  <a:lnTo>
                    <a:pt x="29897" y="15451"/>
                  </a:lnTo>
                  <a:lnTo>
                    <a:pt x="67149" y="1565"/>
                  </a:lnTo>
                  <a:lnTo>
                    <a:pt x="90968" y="0"/>
                  </a:lnTo>
                  <a:lnTo>
                    <a:pt x="102233" y="1220"/>
                  </a:lnTo>
                  <a:lnTo>
                    <a:pt x="117870" y="8815"/>
                  </a:lnTo>
                  <a:lnTo>
                    <a:pt x="135292" y="24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58590" y="512877"/>
              <a:ext cx="189514" cy="13548"/>
            </a:xfrm>
            <a:custGeom>
              <a:avLst/>
              <a:gdLst/>
              <a:ahLst/>
              <a:cxnLst/>
              <a:rect l="0" t="0" r="0" b="0"/>
              <a:pathLst>
                <a:path w="189514" h="13548">
                  <a:moveTo>
                    <a:pt x="189513" y="13547"/>
                  </a:moveTo>
                  <a:lnTo>
                    <a:pt x="172746" y="2369"/>
                  </a:lnTo>
                  <a:lnTo>
                    <a:pt x="155155" y="0"/>
                  </a:lnTo>
                  <a:lnTo>
                    <a:pt x="103750" y="9857"/>
                  </a:lnTo>
                  <a:lnTo>
                    <a:pt x="51646" y="9699"/>
                  </a:lnTo>
                  <a:lnTo>
                    <a:pt x="27633" y="7158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16597" y="368497"/>
              <a:ext cx="21020" cy="357970"/>
            </a:xfrm>
            <a:custGeom>
              <a:avLst/>
              <a:gdLst/>
              <a:ahLst/>
              <a:cxnLst/>
              <a:rect l="0" t="0" r="0" b="0"/>
              <a:pathLst>
                <a:path w="21020" h="357970">
                  <a:moveTo>
                    <a:pt x="10491" y="0"/>
                  </a:moveTo>
                  <a:lnTo>
                    <a:pt x="3255" y="27556"/>
                  </a:lnTo>
                  <a:lnTo>
                    <a:pt x="613" y="83779"/>
                  </a:lnTo>
                  <a:lnTo>
                    <a:pt x="91" y="145880"/>
                  </a:lnTo>
                  <a:lnTo>
                    <a:pt x="0" y="197122"/>
                  </a:lnTo>
                  <a:lnTo>
                    <a:pt x="7205" y="258433"/>
                  </a:lnTo>
                  <a:lnTo>
                    <a:pt x="9842" y="315604"/>
                  </a:lnTo>
                  <a:lnTo>
                    <a:pt x="11372" y="339140"/>
                  </a:lnTo>
                  <a:lnTo>
                    <a:pt x="13418" y="345416"/>
                  </a:lnTo>
                  <a:lnTo>
                    <a:pt x="2101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00746" y="502349"/>
              <a:ext cx="210571" cy="24076"/>
            </a:xfrm>
            <a:custGeom>
              <a:avLst/>
              <a:gdLst/>
              <a:ahLst/>
              <a:cxnLst/>
              <a:rect l="0" t="0" r="0" b="0"/>
              <a:pathLst>
                <a:path w="210571" h="24076">
                  <a:moveTo>
                    <a:pt x="210570" y="13547"/>
                  </a:moveTo>
                  <a:lnTo>
                    <a:pt x="193802" y="2369"/>
                  </a:lnTo>
                  <a:lnTo>
                    <a:pt x="176211" y="0"/>
                  </a:lnTo>
                  <a:lnTo>
                    <a:pt x="123637" y="9857"/>
                  </a:lnTo>
                  <a:lnTo>
                    <a:pt x="61250" y="15938"/>
                  </a:lnTo>
                  <a:lnTo>
                    <a:pt x="0" y="2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90217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63958" y="7159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54377" y="1010735"/>
            <a:ext cx="3467593" cy="633124"/>
            <a:chOff x="954377" y="1010735"/>
            <a:chExt cx="3467593" cy="633124"/>
          </a:xfrm>
        </p:grpSpPr>
        <p:sp>
          <p:nvSpPr>
            <p:cNvPr id="18" name="Freeform 17"/>
            <p:cNvSpPr/>
            <p:nvPr/>
          </p:nvSpPr>
          <p:spPr>
            <a:xfrm>
              <a:off x="954377" y="1261702"/>
              <a:ext cx="258996" cy="303865"/>
            </a:xfrm>
            <a:custGeom>
              <a:avLst/>
              <a:gdLst/>
              <a:ahLst/>
              <a:cxnLst/>
              <a:rect l="0" t="0" r="0" b="0"/>
              <a:pathLst>
                <a:path w="258996" h="303865">
                  <a:moveTo>
                    <a:pt x="224814" y="33303"/>
                  </a:moveTo>
                  <a:lnTo>
                    <a:pt x="189917" y="3994"/>
                  </a:lnTo>
                  <a:lnTo>
                    <a:pt x="164461" y="0"/>
                  </a:lnTo>
                  <a:lnTo>
                    <a:pt x="106048" y="1378"/>
                  </a:lnTo>
                  <a:lnTo>
                    <a:pt x="46827" y="21459"/>
                  </a:lnTo>
                  <a:lnTo>
                    <a:pt x="35966" y="25407"/>
                  </a:lnTo>
                  <a:lnTo>
                    <a:pt x="20779" y="39152"/>
                  </a:lnTo>
                  <a:lnTo>
                    <a:pt x="1497" y="76572"/>
                  </a:lnTo>
                  <a:lnTo>
                    <a:pt x="0" y="100107"/>
                  </a:lnTo>
                  <a:lnTo>
                    <a:pt x="1239" y="112934"/>
                  </a:lnTo>
                  <a:lnTo>
                    <a:pt x="5574" y="122655"/>
                  </a:lnTo>
                  <a:lnTo>
                    <a:pt x="19749" y="136576"/>
                  </a:lnTo>
                  <a:lnTo>
                    <a:pt x="47461" y="150990"/>
                  </a:lnTo>
                  <a:lnTo>
                    <a:pt x="67612" y="152679"/>
                  </a:lnTo>
                  <a:lnTo>
                    <a:pt x="126860" y="143520"/>
                  </a:lnTo>
                  <a:lnTo>
                    <a:pt x="187868" y="148148"/>
                  </a:lnTo>
                  <a:lnTo>
                    <a:pt x="211903" y="158045"/>
                  </a:lnTo>
                  <a:lnTo>
                    <a:pt x="231944" y="174141"/>
                  </a:lnTo>
                  <a:lnTo>
                    <a:pt x="249804" y="202934"/>
                  </a:lnTo>
                  <a:lnTo>
                    <a:pt x="258537" y="223338"/>
                  </a:lnTo>
                  <a:lnTo>
                    <a:pt x="258995" y="232523"/>
                  </a:lnTo>
                  <a:lnTo>
                    <a:pt x="253264" y="248967"/>
                  </a:lnTo>
                  <a:lnTo>
                    <a:pt x="231294" y="276968"/>
                  </a:lnTo>
                  <a:lnTo>
                    <a:pt x="202558" y="296313"/>
                  </a:lnTo>
                  <a:lnTo>
                    <a:pt x="160638" y="303864"/>
                  </a:lnTo>
                  <a:lnTo>
                    <a:pt x="122351" y="300512"/>
                  </a:lnTo>
                  <a:lnTo>
                    <a:pt x="102846" y="292053"/>
                  </a:lnTo>
                  <a:lnTo>
                    <a:pt x="66887" y="2649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47822" y="1383810"/>
              <a:ext cx="215640" cy="154160"/>
            </a:xfrm>
            <a:custGeom>
              <a:avLst/>
              <a:gdLst/>
              <a:ahLst/>
              <a:cxnLst/>
              <a:rect l="0" t="0" r="0" b="0"/>
              <a:pathLst>
                <a:path w="215640" h="154160">
                  <a:moveTo>
                    <a:pt x="5069" y="5951"/>
                  </a:moveTo>
                  <a:lnTo>
                    <a:pt x="8188" y="54882"/>
                  </a:lnTo>
                  <a:lnTo>
                    <a:pt x="14134" y="114013"/>
                  </a:lnTo>
                  <a:lnTo>
                    <a:pt x="21374" y="154159"/>
                  </a:lnTo>
                  <a:lnTo>
                    <a:pt x="9023" y="101207"/>
                  </a:lnTo>
                  <a:lnTo>
                    <a:pt x="0" y="39220"/>
                  </a:lnTo>
                  <a:lnTo>
                    <a:pt x="520" y="29300"/>
                  </a:lnTo>
                  <a:lnTo>
                    <a:pt x="7336" y="12039"/>
                  </a:lnTo>
                  <a:lnTo>
                    <a:pt x="14769" y="6500"/>
                  </a:lnTo>
                  <a:lnTo>
                    <a:pt x="35506" y="346"/>
                  </a:lnTo>
                  <a:lnTo>
                    <a:pt x="57201" y="3850"/>
                  </a:lnTo>
                  <a:lnTo>
                    <a:pt x="67900" y="8060"/>
                  </a:lnTo>
                  <a:lnTo>
                    <a:pt x="76202" y="15546"/>
                  </a:lnTo>
                  <a:lnTo>
                    <a:pt x="88546" y="36342"/>
                  </a:lnTo>
                  <a:lnTo>
                    <a:pt x="91693" y="58063"/>
                  </a:lnTo>
                  <a:lnTo>
                    <a:pt x="90894" y="68768"/>
                  </a:lnTo>
                  <a:lnTo>
                    <a:pt x="89192" y="71226"/>
                  </a:lnTo>
                  <a:lnTo>
                    <a:pt x="86887" y="68185"/>
                  </a:lnTo>
                  <a:lnTo>
                    <a:pt x="84181" y="61478"/>
                  </a:lnTo>
                  <a:lnTo>
                    <a:pt x="84716" y="53498"/>
                  </a:lnTo>
                  <a:lnTo>
                    <a:pt x="91550" y="35272"/>
                  </a:lnTo>
                  <a:lnTo>
                    <a:pt x="108552" y="10869"/>
                  </a:lnTo>
                  <a:lnTo>
                    <a:pt x="127880" y="2288"/>
                  </a:lnTo>
                  <a:lnTo>
                    <a:pt x="139586" y="0"/>
                  </a:lnTo>
                  <a:lnTo>
                    <a:pt x="149729" y="3153"/>
                  </a:lnTo>
                  <a:lnTo>
                    <a:pt x="167238" y="19136"/>
                  </a:lnTo>
                  <a:lnTo>
                    <a:pt x="202820" y="74295"/>
                  </a:lnTo>
                  <a:lnTo>
                    <a:pt x="209942" y="95598"/>
                  </a:lnTo>
                  <a:lnTo>
                    <a:pt x="215639" y="1428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66228" y="1356355"/>
              <a:ext cx="197275" cy="176498"/>
            </a:xfrm>
            <a:custGeom>
              <a:avLst/>
              <a:gdLst/>
              <a:ahLst/>
              <a:cxnLst/>
              <a:rect l="0" t="0" r="0" b="0"/>
              <a:pathLst>
                <a:path w="197275" h="176498">
                  <a:moveTo>
                    <a:pt x="134103" y="86049"/>
                  </a:moveTo>
                  <a:lnTo>
                    <a:pt x="114975" y="33344"/>
                  </a:lnTo>
                  <a:lnTo>
                    <a:pt x="103765" y="17391"/>
                  </a:lnTo>
                  <a:lnTo>
                    <a:pt x="84745" y="5621"/>
                  </a:lnTo>
                  <a:lnTo>
                    <a:pt x="73122" y="845"/>
                  </a:lnTo>
                  <a:lnTo>
                    <a:pt x="63033" y="0"/>
                  </a:lnTo>
                  <a:lnTo>
                    <a:pt x="45585" y="5301"/>
                  </a:lnTo>
                  <a:lnTo>
                    <a:pt x="30031" y="21695"/>
                  </a:lnTo>
                  <a:lnTo>
                    <a:pt x="6571" y="64758"/>
                  </a:lnTo>
                  <a:lnTo>
                    <a:pt x="0" y="107686"/>
                  </a:lnTo>
                  <a:lnTo>
                    <a:pt x="3642" y="146272"/>
                  </a:lnTo>
                  <a:lnTo>
                    <a:pt x="12169" y="165847"/>
                  </a:lnTo>
                  <a:lnTo>
                    <a:pt x="17719" y="174343"/>
                  </a:lnTo>
                  <a:lnTo>
                    <a:pt x="24928" y="176497"/>
                  </a:lnTo>
                  <a:lnTo>
                    <a:pt x="33244" y="174423"/>
                  </a:lnTo>
                  <a:lnTo>
                    <a:pt x="66217" y="151469"/>
                  </a:lnTo>
                  <a:lnTo>
                    <a:pt x="77805" y="131892"/>
                  </a:lnTo>
                  <a:lnTo>
                    <a:pt x="87787" y="94563"/>
                  </a:lnTo>
                  <a:lnTo>
                    <a:pt x="89187" y="81196"/>
                  </a:lnTo>
                  <a:lnTo>
                    <a:pt x="91291" y="76964"/>
                  </a:lnTo>
                  <a:lnTo>
                    <a:pt x="93863" y="78823"/>
                  </a:lnTo>
                  <a:lnTo>
                    <a:pt x="116330" y="132496"/>
                  </a:lnTo>
                  <a:lnTo>
                    <a:pt x="129714" y="154655"/>
                  </a:lnTo>
                  <a:lnTo>
                    <a:pt x="147360" y="168403"/>
                  </a:lnTo>
                  <a:lnTo>
                    <a:pt x="166901" y="172174"/>
                  </a:lnTo>
                  <a:lnTo>
                    <a:pt x="197274" y="170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42445" y="1137077"/>
              <a:ext cx="68853" cy="400084"/>
            </a:xfrm>
            <a:custGeom>
              <a:avLst/>
              <a:gdLst/>
              <a:ahLst/>
              <a:cxnLst/>
              <a:rect l="0" t="0" r="0" b="0"/>
              <a:pathLst>
                <a:path w="68853" h="400084">
                  <a:moveTo>
                    <a:pt x="0" y="0"/>
                  </a:moveTo>
                  <a:lnTo>
                    <a:pt x="11179" y="16768"/>
                  </a:lnTo>
                  <a:lnTo>
                    <a:pt x="20276" y="68346"/>
                  </a:lnTo>
                  <a:lnTo>
                    <a:pt x="32124" y="124115"/>
                  </a:lnTo>
                  <a:lnTo>
                    <a:pt x="39154" y="178325"/>
                  </a:lnTo>
                  <a:lnTo>
                    <a:pt x="47119" y="237866"/>
                  </a:lnTo>
                  <a:lnTo>
                    <a:pt x="58787" y="291828"/>
                  </a:lnTo>
                  <a:lnTo>
                    <a:pt x="65425" y="344428"/>
                  </a:lnTo>
                  <a:lnTo>
                    <a:pt x="68852" y="365989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62721" y="1168663"/>
              <a:ext cx="48181" cy="336913"/>
            </a:xfrm>
            <a:custGeom>
              <a:avLst/>
              <a:gdLst/>
              <a:ahLst/>
              <a:cxnLst/>
              <a:rect l="0" t="0" r="0" b="0"/>
              <a:pathLst>
                <a:path w="48181" h="336913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3098" y="148496"/>
                  </a:lnTo>
                  <a:lnTo>
                    <a:pt x="16729" y="195427"/>
                  </a:lnTo>
                  <a:lnTo>
                    <a:pt x="24693" y="245207"/>
                  </a:lnTo>
                  <a:lnTo>
                    <a:pt x="37865" y="301423"/>
                  </a:lnTo>
                  <a:lnTo>
                    <a:pt x="4818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42487" y="1313250"/>
              <a:ext cx="157913" cy="171269"/>
            </a:xfrm>
            <a:custGeom>
              <a:avLst/>
              <a:gdLst/>
              <a:ahLst/>
              <a:cxnLst/>
              <a:rect l="0" t="0" r="0" b="0"/>
              <a:pathLst>
                <a:path w="157913" h="171269">
                  <a:moveTo>
                    <a:pt x="0" y="97568"/>
                  </a:moveTo>
                  <a:lnTo>
                    <a:pt x="11178" y="86390"/>
                  </a:lnTo>
                  <a:lnTo>
                    <a:pt x="46076" y="73849"/>
                  </a:lnTo>
                  <a:lnTo>
                    <a:pt x="100695" y="66367"/>
                  </a:lnTo>
                  <a:lnTo>
                    <a:pt x="134340" y="56868"/>
                  </a:lnTo>
                  <a:lnTo>
                    <a:pt x="151734" y="45944"/>
                  </a:lnTo>
                  <a:lnTo>
                    <a:pt x="156138" y="38586"/>
                  </a:lnTo>
                  <a:lnTo>
                    <a:pt x="157912" y="21051"/>
                  </a:lnTo>
                  <a:lnTo>
                    <a:pt x="153238" y="13801"/>
                  </a:lnTo>
                  <a:lnTo>
                    <a:pt x="135566" y="2627"/>
                  </a:lnTo>
                  <a:lnTo>
                    <a:pt x="112114" y="0"/>
                  </a:lnTo>
                  <a:lnTo>
                    <a:pt x="64520" y="7846"/>
                  </a:lnTo>
                  <a:lnTo>
                    <a:pt x="45833" y="20257"/>
                  </a:lnTo>
                  <a:lnTo>
                    <a:pt x="30898" y="37471"/>
                  </a:lnTo>
                  <a:lnTo>
                    <a:pt x="20361" y="56820"/>
                  </a:lnTo>
                  <a:lnTo>
                    <a:pt x="13442" y="93034"/>
                  </a:lnTo>
                  <a:lnTo>
                    <a:pt x="18062" y="116610"/>
                  </a:lnTo>
                  <a:lnTo>
                    <a:pt x="33817" y="146494"/>
                  </a:lnTo>
                  <a:lnTo>
                    <a:pt x="40092" y="154752"/>
                  </a:lnTo>
                  <a:lnTo>
                    <a:pt x="48955" y="159087"/>
                  </a:lnTo>
                  <a:lnTo>
                    <a:pt x="90562" y="163879"/>
                  </a:lnTo>
                  <a:lnTo>
                    <a:pt x="115813" y="1712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63585" y="1284476"/>
              <a:ext cx="94758" cy="244262"/>
            </a:xfrm>
            <a:custGeom>
              <a:avLst/>
              <a:gdLst/>
              <a:ahLst/>
              <a:cxnLst/>
              <a:rect l="0" t="0" r="0" b="0"/>
              <a:pathLst>
                <a:path w="94758" h="244262">
                  <a:moveTo>
                    <a:pt x="0" y="63171"/>
                  </a:moveTo>
                  <a:lnTo>
                    <a:pt x="20244" y="118312"/>
                  </a:lnTo>
                  <a:lnTo>
                    <a:pt x="37751" y="175275"/>
                  </a:lnTo>
                  <a:lnTo>
                    <a:pt x="55593" y="228468"/>
                  </a:lnTo>
                  <a:lnTo>
                    <a:pt x="64482" y="244261"/>
                  </a:lnTo>
                  <a:lnTo>
                    <a:pt x="65215" y="243559"/>
                  </a:lnTo>
                  <a:lnTo>
                    <a:pt x="57986" y="217217"/>
                  </a:lnTo>
                  <a:lnTo>
                    <a:pt x="33560" y="164825"/>
                  </a:lnTo>
                  <a:lnTo>
                    <a:pt x="16638" y="105024"/>
                  </a:lnTo>
                  <a:lnTo>
                    <a:pt x="22957" y="55017"/>
                  </a:lnTo>
                  <a:lnTo>
                    <a:pt x="25833" y="43697"/>
                  </a:lnTo>
                  <a:lnTo>
                    <a:pt x="38388" y="24880"/>
                  </a:lnTo>
                  <a:lnTo>
                    <a:pt x="46649" y="16587"/>
                  </a:lnTo>
                  <a:lnTo>
                    <a:pt x="65187" y="737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11026" y="1202569"/>
              <a:ext cx="881853" cy="281950"/>
            </a:xfrm>
            <a:custGeom>
              <a:avLst/>
              <a:gdLst/>
              <a:ahLst/>
              <a:cxnLst/>
              <a:rect l="0" t="0" r="0" b="0"/>
              <a:pathLst>
                <a:path w="881853" h="281950">
                  <a:moveTo>
                    <a:pt x="0" y="176664"/>
                  </a:moveTo>
                  <a:lnTo>
                    <a:pt x="48930" y="173544"/>
                  </a:lnTo>
                  <a:lnTo>
                    <a:pt x="96776" y="171450"/>
                  </a:lnTo>
                  <a:lnTo>
                    <a:pt x="141758" y="171999"/>
                  </a:lnTo>
                  <a:lnTo>
                    <a:pt x="199577" y="167294"/>
                  </a:lnTo>
                  <a:lnTo>
                    <a:pt x="258918" y="166364"/>
                  </a:lnTo>
                  <a:lnTo>
                    <a:pt x="318819" y="166180"/>
                  </a:lnTo>
                  <a:lnTo>
                    <a:pt x="381041" y="166144"/>
                  </a:lnTo>
                  <a:lnTo>
                    <a:pt x="437222" y="164967"/>
                  </a:lnTo>
                  <a:lnTo>
                    <a:pt x="499773" y="157070"/>
                  </a:lnTo>
                  <a:lnTo>
                    <a:pt x="562018" y="155896"/>
                  </a:lnTo>
                  <a:lnTo>
                    <a:pt x="623705" y="155664"/>
                  </a:lnTo>
                  <a:lnTo>
                    <a:pt x="674572" y="152504"/>
                  </a:lnTo>
                  <a:lnTo>
                    <a:pt x="723568" y="147278"/>
                  </a:lnTo>
                  <a:lnTo>
                    <a:pt x="782045" y="145513"/>
                  </a:lnTo>
                  <a:lnTo>
                    <a:pt x="844722" y="143994"/>
                  </a:lnTo>
                  <a:lnTo>
                    <a:pt x="870271" y="139527"/>
                  </a:lnTo>
                  <a:lnTo>
                    <a:pt x="876148" y="135528"/>
                  </a:lnTo>
                  <a:lnTo>
                    <a:pt x="877727" y="130523"/>
                  </a:lnTo>
                  <a:lnTo>
                    <a:pt x="876440" y="124846"/>
                  </a:lnTo>
                  <a:lnTo>
                    <a:pt x="857860" y="100089"/>
                  </a:lnTo>
                  <a:lnTo>
                    <a:pt x="799685" y="63260"/>
                  </a:lnTo>
                  <a:lnTo>
                    <a:pt x="737160" y="15162"/>
                  </a:lnTo>
                  <a:lnTo>
                    <a:pt x="721080" y="1160"/>
                  </a:lnTo>
                  <a:lnTo>
                    <a:pt x="718196" y="0"/>
                  </a:lnTo>
                  <a:lnTo>
                    <a:pt x="718613" y="2736"/>
                  </a:lnTo>
                  <a:lnTo>
                    <a:pt x="736093" y="32343"/>
                  </a:lnTo>
                  <a:lnTo>
                    <a:pt x="780376" y="70860"/>
                  </a:lnTo>
                  <a:lnTo>
                    <a:pt x="842390" y="110328"/>
                  </a:lnTo>
                  <a:lnTo>
                    <a:pt x="870778" y="126203"/>
                  </a:lnTo>
                  <a:lnTo>
                    <a:pt x="878826" y="132495"/>
                  </a:lnTo>
                  <a:lnTo>
                    <a:pt x="881852" y="139029"/>
                  </a:lnTo>
                  <a:lnTo>
                    <a:pt x="881529" y="145725"/>
                  </a:lnTo>
                  <a:lnTo>
                    <a:pt x="874931" y="159404"/>
                  </a:lnTo>
                  <a:lnTo>
                    <a:pt x="845005" y="194249"/>
                  </a:lnTo>
                  <a:lnTo>
                    <a:pt x="787057" y="234963"/>
                  </a:lnTo>
                  <a:lnTo>
                    <a:pt x="758235" y="266298"/>
                  </a:lnTo>
                  <a:lnTo>
                    <a:pt x="736994" y="2819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43469" y="1010735"/>
              <a:ext cx="20407" cy="494841"/>
            </a:xfrm>
            <a:custGeom>
              <a:avLst/>
              <a:gdLst/>
              <a:ahLst/>
              <a:cxnLst/>
              <a:rect l="0" t="0" r="0" b="0"/>
              <a:pathLst>
                <a:path w="20407" h="494841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2662" y="132448"/>
                  </a:lnTo>
                  <a:lnTo>
                    <a:pt x="7740" y="191323"/>
                  </a:lnTo>
                  <a:lnTo>
                    <a:pt x="9244" y="253220"/>
                  </a:lnTo>
                  <a:lnTo>
                    <a:pt x="9690" y="309775"/>
                  </a:lnTo>
                  <a:lnTo>
                    <a:pt x="15430" y="365217"/>
                  </a:lnTo>
                  <a:lnTo>
                    <a:pt x="19423" y="418369"/>
                  </a:lnTo>
                  <a:lnTo>
                    <a:pt x="20212" y="467689"/>
                  </a:lnTo>
                  <a:lnTo>
                    <a:pt x="20406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82091" y="1259449"/>
              <a:ext cx="187112" cy="193484"/>
            </a:xfrm>
            <a:custGeom>
              <a:avLst/>
              <a:gdLst/>
              <a:ahLst/>
              <a:cxnLst/>
              <a:rect l="0" t="0" r="0" b="0"/>
              <a:pathLst>
                <a:path w="187112" h="193484">
                  <a:moveTo>
                    <a:pt x="113411" y="77670"/>
                  </a:moveTo>
                  <a:lnTo>
                    <a:pt x="111071" y="37982"/>
                  </a:lnTo>
                  <a:lnTo>
                    <a:pt x="102233" y="15577"/>
                  </a:lnTo>
                  <a:lnTo>
                    <a:pt x="94260" y="8199"/>
                  </a:lnTo>
                  <a:lnTo>
                    <a:pt x="72925" y="0"/>
                  </a:lnTo>
                  <a:lnTo>
                    <a:pt x="63023" y="154"/>
                  </a:lnTo>
                  <a:lnTo>
                    <a:pt x="45783" y="6563"/>
                  </a:lnTo>
                  <a:lnTo>
                    <a:pt x="22923" y="23326"/>
                  </a:lnTo>
                  <a:lnTo>
                    <a:pt x="14703" y="42599"/>
                  </a:lnTo>
                  <a:lnTo>
                    <a:pt x="1756" y="99438"/>
                  </a:lnTo>
                  <a:lnTo>
                    <a:pt x="0" y="137412"/>
                  </a:lnTo>
                  <a:lnTo>
                    <a:pt x="3735" y="160374"/>
                  </a:lnTo>
                  <a:lnTo>
                    <a:pt x="12414" y="179158"/>
                  </a:lnTo>
                  <a:lnTo>
                    <a:pt x="18003" y="187443"/>
                  </a:lnTo>
                  <a:lnTo>
                    <a:pt x="25239" y="190626"/>
                  </a:lnTo>
                  <a:lnTo>
                    <a:pt x="33573" y="190408"/>
                  </a:lnTo>
                  <a:lnTo>
                    <a:pt x="51021" y="183928"/>
                  </a:lnTo>
                  <a:lnTo>
                    <a:pt x="66575" y="173249"/>
                  </a:lnTo>
                  <a:lnTo>
                    <a:pt x="78167" y="157584"/>
                  </a:lnTo>
                  <a:lnTo>
                    <a:pt x="102561" y="98348"/>
                  </a:lnTo>
                  <a:lnTo>
                    <a:pt x="107419" y="84520"/>
                  </a:lnTo>
                  <a:lnTo>
                    <a:pt x="105679" y="90073"/>
                  </a:lnTo>
                  <a:lnTo>
                    <a:pt x="109300" y="124109"/>
                  </a:lnTo>
                  <a:lnTo>
                    <a:pt x="117823" y="145492"/>
                  </a:lnTo>
                  <a:lnTo>
                    <a:pt x="142359" y="183874"/>
                  </a:lnTo>
                  <a:lnTo>
                    <a:pt x="150257" y="189416"/>
                  </a:lnTo>
                  <a:lnTo>
                    <a:pt x="159032" y="191942"/>
                  </a:lnTo>
                  <a:lnTo>
                    <a:pt x="187111" y="193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13236" y="1274429"/>
              <a:ext cx="103366" cy="189325"/>
            </a:xfrm>
            <a:custGeom>
              <a:avLst/>
              <a:gdLst/>
              <a:ahLst/>
              <a:cxnLst/>
              <a:rect l="0" t="0" r="0" b="0"/>
              <a:pathLst>
                <a:path w="103366" h="189325">
                  <a:moveTo>
                    <a:pt x="8608" y="94275"/>
                  </a:moveTo>
                  <a:lnTo>
                    <a:pt x="11728" y="136967"/>
                  </a:lnTo>
                  <a:lnTo>
                    <a:pt x="24227" y="189324"/>
                  </a:lnTo>
                  <a:lnTo>
                    <a:pt x="23700" y="189227"/>
                  </a:lnTo>
                  <a:lnTo>
                    <a:pt x="22179" y="185652"/>
                  </a:lnTo>
                  <a:lnTo>
                    <a:pt x="16418" y="125300"/>
                  </a:lnTo>
                  <a:lnTo>
                    <a:pt x="2401" y="62832"/>
                  </a:lnTo>
                  <a:lnTo>
                    <a:pt x="0" y="36627"/>
                  </a:lnTo>
                  <a:lnTo>
                    <a:pt x="5172" y="15621"/>
                  </a:lnTo>
                  <a:lnTo>
                    <a:pt x="9827" y="6744"/>
                  </a:lnTo>
                  <a:lnTo>
                    <a:pt x="16440" y="1996"/>
                  </a:lnTo>
                  <a:lnTo>
                    <a:pt x="24358" y="0"/>
                  </a:lnTo>
                  <a:lnTo>
                    <a:pt x="77363" y="752"/>
                  </a:lnTo>
                  <a:lnTo>
                    <a:pt x="103365" y="10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27129" y="1295227"/>
              <a:ext cx="215447" cy="348632"/>
            </a:xfrm>
            <a:custGeom>
              <a:avLst/>
              <a:gdLst/>
              <a:ahLst/>
              <a:cxnLst/>
              <a:rect l="0" t="0" r="0" b="0"/>
              <a:pathLst>
                <a:path w="215447" h="348632">
                  <a:moveTo>
                    <a:pt x="157928" y="115591"/>
                  </a:moveTo>
                  <a:lnTo>
                    <a:pt x="172582" y="71629"/>
                  </a:lnTo>
                  <a:lnTo>
                    <a:pt x="171498" y="35755"/>
                  </a:lnTo>
                  <a:lnTo>
                    <a:pt x="163569" y="15377"/>
                  </a:lnTo>
                  <a:lnTo>
                    <a:pt x="158179" y="6668"/>
                  </a:lnTo>
                  <a:lnTo>
                    <a:pt x="149907" y="2032"/>
                  </a:lnTo>
                  <a:lnTo>
                    <a:pt x="128237" y="0"/>
                  </a:lnTo>
                  <a:lnTo>
                    <a:pt x="109247" y="6115"/>
                  </a:lnTo>
                  <a:lnTo>
                    <a:pt x="93008" y="17802"/>
                  </a:lnTo>
                  <a:lnTo>
                    <a:pt x="71882" y="44113"/>
                  </a:lnTo>
                  <a:lnTo>
                    <a:pt x="61973" y="63936"/>
                  </a:lnTo>
                  <a:lnTo>
                    <a:pt x="59909" y="87564"/>
                  </a:lnTo>
                  <a:lnTo>
                    <a:pt x="64061" y="111324"/>
                  </a:lnTo>
                  <a:lnTo>
                    <a:pt x="73705" y="129682"/>
                  </a:lnTo>
                  <a:lnTo>
                    <a:pt x="81892" y="135514"/>
                  </a:lnTo>
                  <a:lnTo>
                    <a:pt x="103467" y="141993"/>
                  </a:lnTo>
                  <a:lnTo>
                    <a:pt x="125534" y="138634"/>
                  </a:lnTo>
                  <a:lnTo>
                    <a:pt x="136332" y="134462"/>
                  </a:lnTo>
                  <a:lnTo>
                    <a:pt x="151449" y="120469"/>
                  </a:lnTo>
                  <a:lnTo>
                    <a:pt x="157118" y="111824"/>
                  </a:lnTo>
                  <a:lnTo>
                    <a:pt x="162067" y="109570"/>
                  </a:lnTo>
                  <a:lnTo>
                    <a:pt x="166537" y="111577"/>
                  </a:lnTo>
                  <a:lnTo>
                    <a:pt x="175792" y="125506"/>
                  </a:lnTo>
                  <a:lnTo>
                    <a:pt x="191817" y="165062"/>
                  </a:lnTo>
                  <a:lnTo>
                    <a:pt x="201537" y="217823"/>
                  </a:lnTo>
                  <a:lnTo>
                    <a:pt x="215446" y="274286"/>
                  </a:lnTo>
                  <a:lnTo>
                    <a:pt x="213517" y="299986"/>
                  </a:lnTo>
                  <a:lnTo>
                    <a:pt x="205641" y="320767"/>
                  </a:lnTo>
                  <a:lnTo>
                    <a:pt x="200265" y="329584"/>
                  </a:lnTo>
                  <a:lnTo>
                    <a:pt x="184933" y="342500"/>
                  </a:lnTo>
                  <a:lnTo>
                    <a:pt x="175931" y="347582"/>
                  </a:lnTo>
                  <a:lnTo>
                    <a:pt x="165251" y="348631"/>
                  </a:lnTo>
                  <a:lnTo>
                    <a:pt x="111368" y="339742"/>
                  </a:lnTo>
                  <a:lnTo>
                    <a:pt x="50335" y="337293"/>
                  </a:lnTo>
                  <a:lnTo>
                    <a:pt x="0" y="336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92390" y="1271792"/>
              <a:ext cx="205650" cy="167418"/>
            </a:xfrm>
            <a:custGeom>
              <a:avLst/>
              <a:gdLst/>
              <a:ahLst/>
              <a:cxnLst/>
              <a:rect l="0" t="0" r="0" b="0"/>
              <a:pathLst>
                <a:path w="205650" h="167418">
                  <a:moveTo>
                    <a:pt x="55838" y="96912"/>
                  </a:moveTo>
                  <a:lnTo>
                    <a:pt x="67016" y="85734"/>
                  </a:lnTo>
                  <a:lnTo>
                    <a:pt x="72648" y="84781"/>
                  </a:lnTo>
                  <a:lnTo>
                    <a:pt x="78743" y="86485"/>
                  </a:lnTo>
                  <a:lnTo>
                    <a:pt x="85146" y="89961"/>
                  </a:lnTo>
                  <a:lnTo>
                    <a:pt x="104739" y="90703"/>
                  </a:lnTo>
                  <a:lnTo>
                    <a:pt x="160630" y="78547"/>
                  </a:lnTo>
                  <a:lnTo>
                    <a:pt x="181961" y="71982"/>
                  </a:lnTo>
                  <a:lnTo>
                    <a:pt x="190223" y="66254"/>
                  </a:lnTo>
                  <a:lnTo>
                    <a:pt x="202522" y="50531"/>
                  </a:lnTo>
                  <a:lnTo>
                    <a:pt x="205649" y="31845"/>
                  </a:lnTo>
                  <a:lnTo>
                    <a:pt x="204844" y="21948"/>
                  </a:lnTo>
                  <a:lnTo>
                    <a:pt x="200799" y="14181"/>
                  </a:lnTo>
                  <a:lnTo>
                    <a:pt x="186946" y="2431"/>
                  </a:lnTo>
                  <a:lnTo>
                    <a:pt x="178338" y="0"/>
                  </a:lnTo>
                  <a:lnTo>
                    <a:pt x="133067" y="4503"/>
                  </a:lnTo>
                  <a:lnTo>
                    <a:pt x="74083" y="16657"/>
                  </a:lnTo>
                  <a:lnTo>
                    <a:pt x="42656" y="32449"/>
                  </a:lnTo>
                  <a:lnTo>
                    <a:pt x="18527" y="63124"/>
                  </a:lnTo>
                  <a:lnTo>
                    <a:pt x="2149" y="96260"/>
                  </a:lnTo>
                  <a:lnTo>
                    <a:pt x="0" y="117679"/>
                  </a:lnTo>
                  <a:lnTo>
                    <a:pt x="4115" y="137727"/>
                  </a:lnTo>
                  <a:lnTo>
                    <a:pt x="13742" y="154437"/>
                  </a:lnTo>
                  <a:lnTo>
                    <a:pt x="21925" y="159828"/>
                  </a:lnTo>
                  <a:lnTo>
                    <a:pt x="56968" y="167417"/>
                  </a:lnTo>
                  <a:lnTo>
                    <a:pt x="114379" y="166861"/>
                  </a:lnTo>
                  <a:lnTo>
                    <a:pt x="136838" y="160756"/>
                  </a:lnTo>
                  <a:lnTo>
                    <a:pt x="171651" y="13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48269" y="1263419"/>
              <a:ext cx="73701" cy="180909"/>
            </a:xfrm>
            <a:custGeom>
              <a:avLst/>
              <a:gdLst/>
              <a:ahLst/>
              <a:cxnLst/>
              <a:rect l="0" t="0" r="0" b="0"/>
              <a:pathLst>
                <a:path w="73701" h="180909">
                  <a:moveTo>
                    <a:pt x="0" y="84228"/>
                  </a:moveTo>
                  <a:lnTo>
                    <a:pt x="11179" y="100996"/>
                  </a:lnTo>
                  <a:lnTo>
                    <a:pt x="20276" y="152574"/>
                  </a:lnTo>
                  <a:lnTo>
                    <a:pt x="26545" y="180908"/>
                  </a:lnTo>
                  <a:lnTo>
                    <a:pt x="25886" y="180267"/>
                  </a:lnTo>
                  <a:lnTo>
                    <a:pt x="6685" y="125185"/>
                  </a:lnTo>
                  <a:lnTo>
                    <a:pt x="1981" y="88825"/>
                  </a:lnTo>
                  <a:lnTo>
                    <a:pt x="6176" y="48415"/>
                  </a:lnTo>
                  <a:lnTo>
                    <a:pt x="17953" y="26977"/>
                  </a:lnTo>
                  <a:lnTo>
                    <a:pt x="26007" y="17985"/>
                  </a:lnTo>
                  <a:lnTo>
                    <a:pt x="44314" y="799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740597" y="1019661"/>
            <a:ext cx="1447871" cy="549086"/>
            <a:chOff x="4740597" y="1019661"/>
            <a:chExt cx="1447871" cy="549086"/>
          </a:xfrm>
        </p:grpSpPr>
        <p:sp>
          <p:nvSpPr>
            <p:cNvPr id="33" name="Freeform 32"/>
            <p:cNvSpPr/>
            <p:nvPr/>
          </p:nvSpPr>
          <p:spPr>
            <a:xfrm>
              <a:off x="4740597" y="1019661"/>
              <a:ext cx="186740" cy="485915"/>
            </a:xfrm>
            <a:custGeom>
              <a:avLst/>
              <a:gdLst/>
              <a:ahLst/>
              <a:cxnLst/>
              <a:rect l="0" t="0" r="0" b="0"/>
              <a:pathLst>
                <a:path w="186740" h="485915">
                  <a:moveTo>
                    <a:pt x="186739" y="12131"/>
                  </a:moveTo>
                  <a:lnTo>
                    <a:pt x="175561" y="953"/>
                  </a:lnTo>
                  <a:lnTo>
                    <a:pt x="169928" y="0"/>
                  </a:lnTo>
                  <a:lnTo>
                    <a:pt x="163834" y="1704"/>
                  </a:lnTo>
                  <a:lnTo>
                    <a:pt x="137241" y="21250"/>
                  </a:lnTo>
                  <a:lnTo>
                    <a:pt x="88452" y="70746"/>
                  </a:lnTo>
                  <a:lnTo>
                    <a:pt x="53376" y="127114"/>
                  </a:lnTo>
                  <a:lnTo>
                    <a:pt x="25302" y="178300"/>
                  </a:lnTo>
                  <a:lnTo>
                    <a:pt x="6585" y="221894"/>
                  </a:lnTo>
                  <a:lnTo>
                    <a:pt x="0" y="275884"/>
                  </a:lnTo>
                  <a:lnTo>
                    <a:pt x="894" y="337235"/>
                  </a:lnTo>
                  <a:lnTo>
                    <a:pt x="7045" y="363682"/>
                  </a:lnTo>
                  <a:lnTo>
                    <a:pt x="36168" y="422088"/>
                  </a:lnTo>
                  <a:lnTo>
                    <a:pt x="48069" y="438439"/>
                  </a:lnTo>
                  <a:lnTo>
                    <a:pt x="73512" y="455210"/>
                  </a:lnTo>
                  <a:lnTo>
                    <a:pt x="121956" y="477422"/>
                  </a:lnTo>
                  <a:lnTo>
                    <a:pt x="176211" y="4859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50705" y="1085273"/>
              <a:ext cx="208259" cy="399246"/>
            </a:xfrm>
            <a:custGeom>
              <a:avLst/>
              <a:gdLst/>
              <a:ahLst/>
              <a:cxnLst/>
              <a:rect l="0" t="0" r="0" b="0"/>
              <a:pathLst>
                <a:path w="208259" h="399246">
                  <a:moveTo>
                    <a:pt x="155616" y="325545"/>
                  </a:moveTo>
                  <a:lnTo>
                    <a:pt x="152496" y="276614"/>
                  </a:lnTo>
                  <a:lnTo>
                    <a:pt x="141044" y="235008"/>
                  </a:lnTo>
                  <a:lnTo>
                    <a:pt x="116213" y="195097"/>
                  </a:lnTo>
                  <a:lnTo>
                    <a:pt x="108290" y="190617"/>
                  </a:lnTo>
                  <a:lnTo>
                    <a:pt x="90129" y="188758"/>
                  </a:lnTo>
                  <a:lnTo>
                    <a:pt x="60173" y="194289"/>
                  </a:lnTo>
                  <a:lnTo>
                    <a:pt x="42617" y="206378"/>
                  </a:lnTo>
                  <a:lnTo>
                    <a:pt x="28185" y="223449"/>
                  </a:lnTo>
                  <a:lnTo>
                    <a:pt x="5488" y="273323"/>
                  </a:lnTo>
                  <a:lnTo>
                    <a:pt x="0" y="310202"/>
                  </a:lnTo>
                  <a:lnTo>
                    <a:pt x="3963" y="350765"/>
                  </a:lnTo>
                  <a:lnTo>
                    <a:pt x="12565" y="372239"/>
                  </a:lnTo>
                  <a:lnTo>
                    <a:pt x="18135" y="381241"/>
                  </a:lnTo>
                  <a:lnTo>
                    <a:pt x="26527" y="386072"/>
                  </a:lnTo>
                  <a:lnTo>
                    <a:pt x="48330" y="388321"/>
                  </a:lnTo>
                  <a:lnTo>
                    <a:pt x="81324" y="383010"/>
                  </a:lnTo>
                  <a:lnTo>
                    <a:pt x="107737" y="368438"/>
                  </a:lnTo>
                  <a:lnTo>
                    <a:pt x="130381" y="343713"/>
                  </a:lnTo>
                  <a:lnTo>
                    <a:pt x="157723" y="287340"/>
                  </a:lnTo>
                  <a:lnTo>
                    <a:pt x="171058" y="242475"/>
                  </a:lnTo>
                  <a:lnTo>
                    <a:pt x="181153" y="185394"/>
                  </a:lnTo>
                  <a:lnTo>
                    <a:pt x="185409" y="137530"/>
                  </a:lnTo>
                  <a:lnTo>
                    <a:pt x="186848" y="77360"/>
                  </a:lnTo>
                  <a:lnTo>
                    <a:pt x="184012" y="20414"/>
                  </a:lnTo>
                  <a:lnTo>
                    <a:pt x="181566" y="6311"/>
                  </a:lnTo>
                  <a:lnTo>
                    <a:pt x="178765" y="418"/>
                  </a:lnTo>
                  <a:lnTo>
                    <a:pt x="175728" y="0"/>
                  </a:lnTo>
                  <a:lnTo>
                    <a:pt x="172533" y="3230"/>
                  </a:lnTo>
                  <a:lnTo>
                    <a:pt x="163866" y="54651"/>
                  </a:lnTo>
                  <a:lnTo>
                    <a:pt x="151656" y="108519"/>
                  </a:lnTo>
                  <a:lnTo>
                    <a:pt x="146385" y="171455"/>
                  </a:lnTo>
                  <a:lnTo>
                    <a:pt x="148463" y="230160"/>
                  </a:lnTo>
                  <a:lnTo>
                    <a:pt x="159792" y="292406"/>
                  </a:lnTo>
                  <a:lnTo>
                    <a:pt x="174465" y="343046"/>
                  </a:lnTo>
                  <a:lnTo>
                    <a:pt x="208258" y="3992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53720" y="135817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74777" y="121077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48477" y="1295005"/>
              <a:ext cx="126342" cy="194324"/>
            </a:xfrm>
            <a:custGeom>
              <a:avLst/>
              <a:gdLst/>
              <a:ahLst/>
              <a:cxnLst/>
              <a:rect l="0" t="0" r="0" b="0"/>
              <a:pathLst>
                <a:path w="126342" h="194324">
                  <a:moveTo>
                    <a:pt x="0" y="0"/>
                  </a:moveTo>
                  <a:lnTo>
                    <a:pt x="3119" y="42692"/>
                  </a:lnTo>
                  <a:lnTo>
                    <a:pt x="19127" y="94832"/>
                  </a:lnTo>
                  <a:lnTo>
                    <a:pt x="44213" y="152998"/>
                  </a:lnTo>
                  <a:lnTo>
                    <a:pt x="55734" y="188052"/>
                  </a:lnTo>
                  <a:lnTo>
                    <a:pt x="60552" y="193218"/>
                  </a:lnTo>
                  <a:lnTo>
                    <a:pt x="66104" y="194323"/>
                  </a:lnTo>
                  <a:lnTo>
                    <a:pt x="72145" y="192719"/>
                  </a:lnTo>
                  <a:lnTo>
                    <a:pt x="77342" y="188141"/>
                  </a:lnTo>
                  <a:lnTo>
                    <a:pt x="86237" y="173695"/>
                  </a:lnTo>
                  <a:lnTo>
                    <a:pt x="105087" y="117312"/>
                  </a:lnTo>
                  <a:lnTo>
                    <a:pt x="123205" y="59013"/>
                  </a:lnTo>
                  <a:lnTo>
                    <a:pt x="126341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59046" y="1347647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295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69575" y="1263419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31586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66625" y="1134111"/>
              <a:ext cx="305422" cy="381907"/>
            </a:xfrm>
            <a:custGeom>
              <a:avLst/>
              <a:gdLst/>
              <a:ahLst/>
              <a:cxnLst/>
              <a:rect l="0" t="0" r="0" b="0"/>
              <a:pathLst>
                <a:path w="305422" h="381907">
                  <a:moveTo>
                    <a:pt x="92463" y="318821"/>
                  </a:moveTo>
                  <a:lnTo>
                    <a:pt x="95582" y="276130"/>
                  </a:lnTo>
                  <a:lnTo>
                    <a:pt x="98528" y="255394"/>
                  </a:lnTo>
                  <a:lnTo>
                    <a:pt x="95939" y="234479"/>
                  </a:lnTo>
                  <a:lnTo>
                    <a:pt x="87769" y="216605"/>
                  </a:lnTo>
                  <a:lnTo>
                    <a:pt x="82314" y="208563"/>
                  </a:lnTo>
                  <a:lnTo>
                    <a:pt x="75169" y="204372"/>
                  </a:lnTo>
                  <a:lnTo>
                    <a:pt x="57870" y="202834"/>
                  </a:lnTo>
                  <a:lnTo>
                    <a:pt x="41604" y="209170"/>
                  </a:lnTo>
                  <a:lnTo>
                    <a:pt x="33990" y="214135"/>
                  </a:lnTo>
                  <a:lnTo>
                    <a:pt x="22411" y="229010"/>
                  </a:lnTo>
                  <a:lnTo>
                    <a:pt x="5446" y="267156"/>
                  </a:lnTo>
                  <a:lnTo>
                    <a:pt x="0" y="309232"/>
                  </a:lnTo>
                  <a:lnTo>
                    <a:pt x="3975" y="347565"/>
                  </a:lnTo>
                  <a:lnTo>
                    <a:pt x="12581" y="367081"/>
                  </a:lnTo>
                  <a:lnTo>
                    <a:pt x="18151" y="375561"/>
                  </a:lnTo>
                  <a:lnTo>
                    <a:pt x="25374" y="380044"/>
                  </a:lnTo>
                  <a:lnTo>
                    <a:pt x="42759" y="381906"/>
                  </a:lnTo>
                  <a:lnTo>
                    <a:pt x="49968" y="378425"/>
                  </a:lnTo>
                  <a:lnTo>
                    <a:pt x="61098" y="365199"/>
                  </a:lnTo>
                  <a:lnTo>
                    <a:pt x="89834" y="309663"/>
                  </a:lnTo>
                  <a:lnTo>
                    <a:pt x="109664" y="247425"/>
                  </a:lnTo>
                  <a:lnTo>
                    <a:pt x="120860" y="189121"/>
                  </a:lnTo>
                  <a:lnTo>
                    <a:pt x="123103" y="138842"/>
                  </a:lnTo>
                  <a:lnTo>
                    <a:pt x="120648" y="90019"/>
                  </a:lnTo>
                  <a:lnTo>
                    <a:pt x="114928" y="31600"/>
                  </a:lnTo>
                  <a:lnTo>
                    <a:pt x="107907" y="9453"/>
                  </a:lnTo>
                  <a:lnTo>
                    <a:pt x="102758" y="272"/>
                  </a:lnTo>
                  <a:lnTo>
                    <a:pt x="98157" y="0"/>
                  </a:lnTo>
                  <a:lnTo>
                    <a:pt x="93919" y="5668"/>
                  </a:lnTo>
                  <a:lnTo>
                    <a:pt x="87261" y="26394"/>
                  </a:lnTo>
                  <a:lnTo>
                    <a:pt x="82987" y="80947"/>
                  </a:lnTo>
                  <a:lnTo>
                    <a:pt x="85366" y="130577"/>
                  </a:lnTo>
                  <a:lnTo>
                    <a:pt x="93479" y="182327"/>
                  </a:lnTo>
                  <a:lnTo>
                    <a:pt x="103292" y="231585"/>
                  </a:lnTo>
                  <a:lnTo>
                    <a:pt x="117089" y="284562"/>
                  </a:lnTo>
                  <a:lnTo>
                    <a:pt x="123843" y="329038"/>
                  </a:lnTo>
                  <a:lnTo>
                    <a:pt x="126252" y="329142"/>
                  </a:lnTo>
                  <a:lnTo>
                    <a:pt x="134386" y="321069"/>
                  </a:lnTo>
                  <a:lnTo>
                    <a:pt x="168204" y="299941"/>
                  </a:lnTo>
                  <a:lnTo>
                    <a:pt x="226309" y="279334"/>
                  </a:lnTo>
                  <a:lnTo>
                    <a:pt x="281577" y="253642"/>
                  </a:lnTo>
                  <a:lnTo>
                    <a:pt x="296616" y="239550"/>
                  </a:lnTo>
                  <a:lnTo>
                    <a:pt x="302265" y="230879"/>
                  </a:lnTo>
                  <a:lnTo>
                    <a:pt x="305421" y="211885"/>
                  </a:lnTo>
                  <a:lnTo>
                    <a:pt x="304625" y="201907"/>
                  </a:lnTo>
                  <a:lnTo>
                    <a:pt x="300584" y="194085"/>
                  </a:lnTo>
                  <a:lnTo>
                    <a:pt x="286737" y="182275"/>
                  </a:lnTo>
                  <a:lnTo>
                    <a:pt x="253620" y="174638"/>
                  </a:lnTo>
                  <a:lnTo>
                    <a:pt x="208914" y="180463"/>
                  </a:lnTo>
                  <a:lnTo>
                    <a:pt x="187502" y="186359"/>
                  </a:lnTo>
                  <a:lnTo>
                    <a:pt x="169407" y="202237"/>
                  </a:lnTo>
                  <a:lnTo>
                    <a:pt x="154737" y="226062"/>
                  </a:lnTo>
                  <a:lnTo>
                    <a:pt x="142240" y="270020"/>
                  </a:lnTo>
                  <a:lnTo>
                    <a:pt x="144906" y="306311"/>
                  </a:lnTo>
                  <a:lnTo>
                    <a:pt x="150086" y="328469"/>
                  </a:lnTo>
                  <a:lnTo>
                    <a:pt x="155445" y="336951"/>
                  </a:lnTo>
                  <a:lnTo>
                    <a:pt x="170758" y="349496"/>
                  </a:lnTo>
                  <a:lnTo>
                    <a:pt x="210288" y="363135"/>
                  </a:lnTo>
                  <a:lnTo>
                    <a:pt x="253455" y="363407"/>
                  </a:lnTo>
                  <a:lnTo>
                    <a:pt x="303033" y="350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90715" y="1147606"/>
              <a:ext cx="197753" cy="421141"/>
            </a:xfrm>
            <a:custGeom>
              <a:avLst/>
              <a:gdLst/>
              <a:ahLst/>
              <a:cxnLst/>
              <a:rect l="0" t="0" r="0" b="0"/>
              <a:pathLst>
                <a:path w="197753" h="421141">
                  <a:moveTo>
                    <a:pt x="0" y="0"/>
                  </a:moveTo>
                  <a:lnTo>
                    <a:pt x="43963" y="20243"/>
                  </a:lnTo>
                  <a:lnTo>
                    <a:pt x="98119" y="72783"/>
                  </a:lnTo>
                  <a:lnTo>
                    <a:pt x="156374" y="128457"/>
                  </a:lnTo>
                  <a:lnTo>
                    <a:pt x="175405" y="158554"/>
                  </a:lnTo>
                  <a:lnTo>
                    <a:pt x="192315" y="211343"/>
                  </a:lnTo>
                  <a:lnTo>
                    <a:pt x="197752" y="260972"/>
                  </a:lnTo>
                  <a:lnTo>
                    <a:pt x="188184" y="312721"/>
                  </a:lnTo>
                  <a:lnTo>
                    <a:pt x="170057" y="365799"/>
                  </a:lnTo>
                  <a:lnTo>
                    <a:pt x="153959" y="388355"/>
                  </a:lnTo>
                  <a:lnTo>
                    <a:pt x="135107" y="403839"/>
                  </a:lnTo>
                  <a:lnTo>
                    <a:pt x="10528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032443" y="2095171"/>
            <a:ext cx="2452490" cy="431669"/>
            <a:chOff x="1032443" y="2095171"/>
            <a:chExt cx="2452490" cy="431669"/>
          </a:xfrm>
        </p:grpSpPr>
        <p:sp>
          <p:nvSpPr>
            <p:cNvPr id="43" name="Freeform 42"/>
            <p:cNvSpPr/>
            <p:nvPr/>
          </p:nvSpPr>
          <p:spPr>
            <a:xfrm>
              <a:off x="1032443" y="2095171"/>
              <a:ext cx="30936" cy="431669"/>
            </a:xfrm>
            <a:custGeom>
              <a:avLst/>
              <a:gdLst/>
              <a:ahLst/>
              <a:cxnLst/>
              <a:rect l="0" t="0" r="0" b="0"/>
              <a:pathLst>
                <a:path w="30936" h="431669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1978" y="120509"/>
                  </a:lnTo>
                  <a:lnTo>
                    <a:pt x="13906" y="172317"/>
                  </a:lnTo>
                  <a:lnTo>
                    <a:pt x="19650" y="222372"/>
                  </a:lnTo>
                  <a:lnTo>
                    <a:pt x="28359" y="281271"/>
                  </a:lnTo>
                  <a:lnTo>
                    <a:pt x="30172" y="332904"/>
                  </a:lnTo>
                  <a:lnTo>
                    <a:pt x="30784" y="392272"/>
                  </a:lnTo>
                  <a:lnTo>
                    <a:pt x="3093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47606" y="2120558"/>
              <a:ext cx="326384" cy="398956"/>
            </a:xfrm>
            <a:custGeom>
              <a:avLst/>
              <a:gdLst/>
              <a:ahLst/>
              <a:cxnLst/>
              <a:rect l="0" t="0" r="0" b="0"/>
              <a:pathLst>
                <a:path w="326384" h="398956">
                  <a:moveTo>
                    <a:pt x="0" y="90426"/>
                  </a:moveTo>
                  <a:lnTo>
                    <a:pt x="5589" y="68069"/>
                  </a:lnTo>
                  <a:lnTo>
                    <a:pt x="25832" y="37398"/>
                  </a:lnTo>
                  <a:lnTo>
                    <a:pt x="48468" y="11673"/>
                  </a:lnTo>
                  <a:lnTo>
                    <a:pt x="69114" y="2782"/>
                  </a:lnTo>
                  <a:lnTo>
                    <a:pt x="93888" y="0"/>
                  </a:lnTo>
                  <a:lnTo>
                    <a:pt x="120497" y="2664"/>
                  </a:lnTo>
                  <a:lnTo>
                    <a:pt x="141681" y="10866"/>
                  </a:lnTo>
                  <a:lnTo>
                    <a:pt x="150606" y="16329"/>
                  </a:lnTo>
                  <a:lnTo>
                    <a:pt x="163642" y="31758"/>
                  </a:lnTo>
                  <a:lnTo>
                    <a:pt x="192605" y="82830"/>
                  </a:lnTo>
                  <a:lnTo>
                    <a:pt x="206674" y="141915"/>
                  </a:lnTo>
                  <a:lnTo>
                    <a:pt x="215389" y="198993"/>
                  </a:lnTo>
                  <a:lnTo>
                    <a:pt x="211565" y="255327"/>
                  </a:lnTo>
                  <a:lnTo>
                    <a:pt x="200466" y="297473"/>
                  </a:lnTo>
                  <a:lnTo>
                    <a:pt x="162186" y="356496"/>
                  </a:lnTo>
                  <a:lnTo>
                    <a:pt x="132339" y="386742"/>
                  </a:lnTo>
                  <a:lnTo>
                    <a:pt x="113799" y="396817"/>
                  </a:lnTo>
                  <a:lnTo>
                    <a:pt x="93861" y="398955"/>
                  </a:lnTo>
                  <a:lnTo>
                    <a:pt x="83631" y="397888"/>
                  </a:lnTo>
                  <a:lnTo>
                    <a:pt x="62906" y="387343"/>
                  </a:lnTo>
                  <a:lnTo>
                    <a:pt x="52466" y="379618"/>
                  </a:lnTo>
                  <a:lnTo>
                    <a:pt x="46675" y="369788"/>
                  </a:lnTo>
                  <a:lnTo>
                    <a:pt x="43361" y="346388"/>
                  </a:lnTo>
                  <a:lnTo>
                    <a:pt x="53662" y="306907"/>
                  </a:lnTo>
                  <a:lnTo>
                    <a:pt x="61511" y="296748"/>
                  </a:lnTo>
                  <a:lnTo>
                    <a:pt x="82710" y="282340"/>
                  </a:lnTo>
                  <a:lnTo>
                    <a:pt x="120953" y="273242"/>
                  </a:lnTo>
                  <a:lnTo>
                    <a:pt x="156330" y="276135"/>
                  </a:lnTo>
                  <a:lnTo>
                    <a:pt x="213479" y="287771"/>
                  </a:lnTo>
                  <a:lnTo>
                    <a:pt x="238769" y="291609"/>
                  </a:lnTo>
                  <a:lnTo>
                    <a:pt x="286720" y="306897"/>
                  </a:lnTo>
                  <a:lnTo>
                    <a:pt x="326383" y="311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58259" y="2326798"/>
              <a:ext cx="10529" cy="189513"/>
            </a:xfrm>
            <a:custGeom>
              <a:avLst/>
              <a:gdLst/>
              <a:ahLst/>
              <a:cxnLst/>
              <a:rect l="0" t="0" r="0" b="0"/>
              <a:pathLst>
                <a:path w="10529" h="189513">
                  <a:moveTo>
                    <a:pt x="10528" y="0"/>
                  </a:moveTo>
                  <a:lnTo>
                    <a:pt x="3292" y="27556"/>
                  </a:lnTo>
                  <a:lnTo>
                    <a:pt x="650" y="83778"/>
                  </a:lnTo>
                  <a:lnTo>
                    <a:pt x="128" y="145880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37202" y="2253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31958" y="2329021"/>
              <a:ext cx="145257" cy="176762"/>
            </a:xfrm>
            <a:custGeom>
              <a:avLst/>
              <a:gdLst/>
              <a:ahLst/>
              <a:cxnLst/>
              <a:rect l="0" t="0" r="0" b="0"/>
              <a:pathLst>
                <a:path w="145257" h="176762">
                  <a:moveTo>
                    <a:pt x="0" y="29362"/>
                  </a:moveTo>
                  <a:lnTo>
                    <a:pt x="5589" y="87979"/>
                  </a:lnTo>
                  <a:lnTo>
                    <a:pt x="14654" y="128358"/>
                  </a:lnTo>
                  <a:lnTo>
                    <a:pt x="14449" y="132794"/>
                  </a:lnTo>
                  <a:lnTo>
                    <a:pt x="11972" y="131072"/>
                  </a:lnTo>
                  <a:lnTo>
                    <a:pt x="7982" y="125245"/>
                  </a:lnTo>
                  <a:lnTo>
                    <a:pt x="2365" y="94686"/>
                  </a:lnTo>
                  <a:lnTo>
                    <a:pt x="2807" y="36373"/>
                  </a:lnTo>
                  <a:lnTo>
                    <a:pt x="11386" y="11421"/>
                  </a:lnTo>
                  <a:lnTo>
                    <a:pt x="20459" y="4533"/>
                  </a:lnTo>
                  <a:lnTo>
                    <a:pt x="46138" y="0"/>
                  </a:lnTo>
                  <a:lnTo>
                    <a:pt x="67689" y="5004"/>
                  </a:lnTo>
                  <a:lnTo>
                    <a:pt x="100588" y="27280"/>
                  </a:lnTo>
                  <a:lnTo>
                    <a:pt x="116892" y="52922"/>
                  </a:lnTo>
                  <a:lnTo>
                    <a:pt x="140167" y="113810"/>
                  </a:lnTo>
                  <a:lnTo>
                    <a:pt x="145256" y="150830"/>
                  </a:lnTo>
                  <a:lnTo>
                    <a:pt x="143327" y="165236"/>
                  </a:lnTo>
                  <a:lnTo>
                    <a:pt x="136871" y="176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60567" y="2453139"/>
              <a:ext cx="13548" cy="21059"/>
            </a:xfrm>
            <a:custGeom>
              <a:avLst/>
              <a:gdLst/>
              <a:ahLst/>
              <a:cxnLst/>
              <a:rect l="0" t="0" r="0" b="0"/>
              <a:pathLst>
                <a:path w="13548" h="21059">
                  <a:moveTo>
                    <a:pt x="13547" y="0"/>
                  </a:moveTo>
                  <a:lnTo>
                    <a:pt x="245" y="14472"/>
                  </a:lnTo>
                  <a:lnTo>
                    <a:pt x="0" y="16667"/>
                  </a:lnTo>
                  <a:lnTo>
                    <a:pt x="3018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47854" y="2274155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104636" y="11178"/>
                  </a:lnTo>
                  <a:lnTo>
                    <a:pt x="86669" y="16667"/>
                  </a:lnTo>
                  <a:lnTo>
                    <a:pt x="24391" y="29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58383" y="238996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93890" y="6065"/>
                  </a:lnTo>
                  <a:lnTo>
                    <a:pt x="52471" y="46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47854" y="2411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95295" y="2168870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5214"/>
                  </a:lnTo>
                  <a:lnTo>
                    <a:pt x="9878" y="202357"/>
                  </a:lnTo>
                  <a:lnTo>
                    <a:pt x="10400" y="265100"/>
                  </a:lnTo>
                  <a:lnTo>
                    <a:pt x="18845" y="322126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35313" y="2171451"/>
              <a:ext cx="144294" cy="292218"/>
            </a:xfrm>
            <a:custGeom>
              <a:avLst/>
              <a:gdLst/>
              <a:ahLst/>
              <a:cxnLst/>
              <a:rect l="0" t="0" r="0" b="0"/>
              <a:pathLst>
                <a:path w="144294" h="292218">
                  <a:moveTo>
                    <a:pt x="60065" y="292217"/>
                  </a:moveTo>
                  <a:lnTo>
                    <a:pt x="48887" y="281039"/>
                  </a:lnTo>
                  <a:lnTo>
                    <a:pt x="43399" y="259953"/>
                  </a:lnTo>
                  <a:lnTo>
                    <a:pt x="31181" y="198758"/>
                  </a:lnTo>
                  <a:lnTo>
                    <a:pt x="14335" y="139400"/>
                  </a:lnTo>
                  <a:lnTo>
                    <a:pt x="0" y="76081"/>
                  </a:lnTo>
                  <a:lnTo>
                    <a:pt x="934" y="33595"/>
                  </a:lnTo>
                  <a:lnTo>
                    <a:pt x="3097" y="21536"/>
                  </a:lnTo>
                  <a:lnTo>
                    <a:pt x="10388" y="13497"/>
                  </a:lnTo>
                  <a:lnTo>
                    <a:pt x="34087" y="4565"/>
                  </a:lnTo>
                  <a:lnTo>
                    <a:pt x="94621" y="0"/>
                  </a:lnTo>
                  <a:lnTo>
                    <a:pt x="144293" y="7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11150" y="2347854"/>
              <a:ext cx="178985" cy="42116"/>
            </a:xfrm>
            <a:custGeom>
              <a:avLst/>
              <a:gdLst/>
              <a:ahLst/>
              <a:cxnLst/>
              <a:rect l="0" t="0" r="0" b="0"/>
              <a:pathLst>
                <a:path w="178985" h="42116">
                  <a:moveTo>
                    <a:pt x="178984" y="0"/>
                  </a:moveTo>
                  <a:lnTo>
                    <a:pt x="161004" y="15642"/>
                  </a:lnTo>
                  <a:lnTo>
                    <a:pt x="118631" y="31209"/>
                  </a:lnTo>
                  <a:lnTo>
                    <a:pt x="90159" y="36098"/>
                  </a:lnTo>
                  <a:lnTo>
                    <a:pt x="26777" y="38000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48062" y="222151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49262"/>
                  </a:lnTo>
                  <a:lnTo>
                    <a:pt x="1170" y="98174"/>
                  </a:lnTo>
                  <a:lnTo>
                    <a:pt x="8333" y="157216"/>
                  </a:lnTo>
                  <a:lnTo>
                    <a:pt x="10095" y="219528"/>
                  </a:lnTo>
                  <a:lnTo>
                    <a:pt x="13455" y="237948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63834" y="2305741"/>
              <a:ext cx="178985" cy="42114"/>
            </a:xfrm>
            <a:custGeom>
              <a:avLst/>
              <a:gdLst/>
              <a:ahLst/>
              <a:cxnLst/>
              <a:rect l="0" t="0" r="0" b="0"/>
              <a:pathLst>
                <a:path w="178985" h="42114">
                  <a:moveTo>
                    <a:pt x="178984" y="0"/>
                  </a:moveTo>
                  <a:lnTo>
                    <a:pt x="167806" y="11178"/>
                  </a:lnTo>
                  <a:lnTo>
                    <a:pt x="149840" y="16666"/>
                  </a:lnTo>
                  <a:lnTo>
                    <a:pt x="93908" y="27714"/>
                  </a:lnTo>
                  <a:lnTo>
                    <a:pt x="33091" y="36665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74404" y="2453139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137077" y="3242777"/>
            <a:ext cx="3384950" cy="1072893"/>
            <a:chOff x="1137077" y="3242777"/>
            <a:chExt cx="3384950" cy="1072893"/>
          </a:xfrm>
        </p:grpSpPr>
        <p:sp>
          <p:nvSpPr>
            <p:cNvPr id="59" name="Freeform 58"/>
            <p:cNvSpPr/>
            <p:nvPr/>
          </p:nvSpPr>
          <p:spPr>
            <a:xfrm>
              <a:off x="1222461" y="3242777"/>
              <a:ext cx="259169" cy="367203"/>
            </a:xfrm>
            <a:custGeom>
              <a:avLst/>
              <a:gdLst/>
              <a:ahLst/>
              <a:cxnLst/>
              <a:rect l="0" t="0" r="0" b="0"/>
              <a:pathLst>
                <a:path w="259169" h="367203">
                  <a:moveTo>
                    <a:pt x="104129" y="0"/>
                  </a:moveTo>
                  <a:lnTo>
                    <a:pt x="83886" y="43962"/>
                  </a:lnTo>
                  <a:lnTo>
                    <a:pt x="30325" y="105083"/>
                  </a:lnTo>
                  <a:lnTo>
                    <a:pt x="23341" y="112169"/>
                  </a:lnTo>
                  <a:lnTo>
                    <a:pt x="16345" y="114554"/>
                  </a:lnTo>
                  <a:lnTo>
                    <a:pt x="9342" y="113804"/>
                  </a:lnTo>
                  <a:lnTo>
                    <a:pt x="2333" y="110964"/>
                  </a:lnTo>
                  <a:lnTo>
                    <a:pt x="0" y="104392"/>
                  </a:lnTo>
                  <a:lnTo>
                    <a:pt x="3647" y="84610"/>
                  </a:lnTo>
                  <a:lnTo>
                    <a:pt x="18855" y="58345"/>
                  </a:lnTo>
                  <a:lnTo>
                    <a:pt x="34644" y="46208"/>
                  </a:lnTo>
                  <a:lnTo>
                    <a:pt x="97090" y="21416"/>
                  </a:lnTo>
                  <a:lnTo>
                    <a:pt x="109965" y="17787"/>
                  </a:lnTo>
                  <a:lnTo>
                    <a:pt x="120888" y="17707"/>
                  </a:lnTo>
                  <a:lnTo>
                    <a:pt x="139264" y="23858"/>
                  </a:lnTo>
                  <a:lnTo>
                    <a:pt x="162763" y="40474"/>
                  </a:lnTo>
                  <a:lnTo>
                    <a:pt x="171133" y="62832"/>
                  </a:lnTo>
                  <a:lnTo>
                    <a:pt x="172513" y="89926"/>
                  </a:lnTo>
                  <a:lnTo>
                    <a:pt x="165328" y="113667"/>
                  </a:lnTo>
                  <a:lnTo>
                    <a:pt x="148128" y="141174"/>
                  </a:lnTo>
                  <a:lnTo>
                    <a:pt x="131873" y="153600"/>
                  </a:lnTo>
                  <a:lnTo>
                    <a:pt x="92842" y="171111"/>
                  </a:lnTo>
                  <a:lnTo>
                    <a:pt x="87246" y="170226"/>
                  </a:lnTo>
                  <a:lnTo>
                    <a:pt x="84685" y="166126"/>
                  </a:lnTo>
                  <a:lnTo>
                    <a:pt x="84147" y="159884"/>
                  </a:lnTo>
                  <a:lnTo>
                    <a:pt x="88468" y="155722"/>
                  </a:lnTo>
                  <a:lnTo>
                    <a:pt x="105748" y="151098"/>
                  </a:lnTo>
                  <a:lnTo>
                    <a:pt x="141783" y="154084"/>
                  </a:lnTo>
                  <a:lnTo>
                    <a:pt x="187476" y="173979"/>
                  </a:lnTo>
                  <a:lnTo>
                    <a:pt x="218512" y="194789"/>
                  </a:lnTo>
                  <a:lnTo>
                    <a:pt x="241876" y="222661"/>
                  </a:lnTo>
                  <a:lnTo>
                    <a:pt x="252307" y="242850"/>
                  </a:lnTo>
                  <a:lnTo>
                    <a:pt x="259168" y="279536"/>
                  </a:lnTo>
                  <a:lnTo>
                    <a:pt x="255611" y="314452"/>
                  </a:lnTo>
                  <a:lnTo>
                    <a:pt x="240865" y="333169"/>
                  </a:lnTo>
                  <a:lnTo>
                    <a:pt x="209374" y="353740"/>
                  </a:lnTo>
                  <a:lnTo>
                    <a:pt x="187170" y="361939"/>
                  </a:lnTo>
                  <a:lnTo>
                    <a:pt x="134787" y="367202"/>
                  </a:lnTo>
                  <a:lnTo>
                    <a:pt x="108396" y="365582"/>
                  </a:lnTo>
                  <a:lnTo>
                    <a:pt x="84969" y="357063"/>
                  </a:lnTo>
                  <a:lnTo>
                    <a:pt x="4095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86920" y="3284891"/>
              <a:ext cx="305113" cy="278075"/>
            </a:xfrm>
            <a:custGeom>
              <a:avLst/>
              <a:gdLst/>
              <a:ahLst/>
              <a:cxnLst/>
              <a:rect l="0" t="0" r="0" b="0"/>
              <a:pathLst>
                <a:path w="305113" h="278075">
                  <a:moveTo>
                    <a:pt x="134468" y="10528"/>
                  </a:moveTo>
                  <a:lnTo>
                    <a:pt x="117701" y="4939"/>
                  </a:lnTo>
                  <a:lnTo>
                    <a:pt x="100110" y="5315"/>
                  </a:lnTo>
                  <a:lnTo>
                    <a:pt x="81763" y="10551"/>
                  </a:lnTo>
                  <a:lnTo>
                    <a:pt x="38086" y="39532"/>
                  </a:lnTo>
                  <a:lnTo>
                    <a:pt x="24171" y="56174"/>
                  </a:lnTo>
                  <a:lnTo>
                    <a:pt x="5706" y="101043"/>
                  </a:lnTo>
                  <a:lnTo>
                    <a:pt x="0" y="146792"/>
                  </a:lnTo>
                  <a:lnTo>
                    <a:pt x="4905" y="174035"/>
                  </a:lnTo>
                  <a:lnTo>
                    <a:pt x="20820" y="205984"/>
                  </a:lnTo>
                  <a:lnTo>
                    <a:pt x="67914" y="259434"/>
                  </a:lnTo>
                  <a:lnTo>
                    <a:pt x="88121" y="267382"/>
                  </a:lnTo>
                  <a:lnTo>
                    <a:pt x="139221" y="278074"/>
                  </a:lnTo>
                  <a:lnTo>
                    <a:pt x="174871" y="276845"/>
                  </a:lnTo>
                  <a:lnTo>
                    <a:pt x="218358" y="264778"/>
                  </a:lnTo>
                  <a:lnTo>
                    <a:pt x="257624" y="241078"/>
                  </a:lnTo>
                  <a:lnTo>
                    <a:pt x="273432" y="225299"/>
                  </a:lnTo>
                  <a:lnTo>
                    <a:pt x="294316" y="190108"/>
                  </a:lnTo>
                  <a:lnTo>
                    <a:pt x="304167" y="163651"/>
                  </a:lnTo>
                  <a:lnTo>
                    <a:pt x="305112" y="122449"/>
                  </a:lnTo>
                  <a:lnTo>
                    <a:pt x="297983" y="86194"/>
                  </a:lnTo>
                  <a:lnTo>
                    <a:pt x="263578" y="30295"/>
                  </a:lnTo>
                  <a:lnTo>
                    <a:pt x="246832" y="16194"/>
                  </a:lnTo>
                  <a:lnTo>
                    <a:pt x="237454" y="10796"/>
                  </a:lnTo>
                  <a:lnTo>
                    <a:pt x="217674" y="7918"/>
                  </a:lnTo>
                  <a:lnTo>
                    <a:pt x="158684" y="9015"/>
                  </a:lnTo>
                  <a:lnTo>
                    <a:pt x="1134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37077" y="3569160"/>
              <a:ext cx="789639" cy="21221"/>
            </a:xfrm>
            <a:custGeom>
              <a:avLst/>
              <a:gdLst/>
              <a:ahLst/>
              <a:cxnLst/>
              <a:rect l="0" t="0" r="0" b="0"/>
              <a:pathLst>
                <a:path w="789639" h="21221">
                  <a:moveTo>
                    <a:pt x="789638" y="0"/>
                  </a:moveTo>
                  <a:lnTo>
                    <a:pt x="778459" y="16768"/>
                  </a:lnTo>
                  <a:lnTo>
                    <a:pt x="771657" y="20537"/>
                  </a:lnTo>
                  <a:lnTo>
                    <a:pt x="719896" y="21220"/>
                  </a:lnTo>
                  <a:lnTo>
                    <a:pt x="666200" y="21089"/>
                  </a:lnTo>
                  <a:lnTo>
                    <a:pt x="607414" y="21063"/>
                  </a:lnTo>
                  <a:lnTo>
                    <a:pt x="553931" y="21059"/>
                  </a:lnTo>
                  <a:lnTo>
                    <a:pt x="496751" y="17938"/>
                  </a:lnTo>
                  <a:lnTo>
                    <a:pt x="439644" y="12724"/>
                  </a:lnTo>
                  <a:lnTo>
                    <a:pt x="378270" y="11179"/>
                  </a:lnTo>
                  <a:lnTo>
                    <a:pt x="315631" y="10721"/>
                  </a:lnTo>
                  <a:lnTo>
                    <a:pt x="258857" y="10586"/>
                  </a:lnTo>
                  <a:lnTo>
                    <a:pt x="209280" y="10545"/>
                  </a:lnTo>
                  <a:lnTo>
                    <a:pt x="157545" y="10534"/>
                  </a:lnTo>
                  <a:lnTo>
                    <a:pt x="108292" y="10530"/>
                  </a:lnTo>
                  <a:lnTo>
                    <a:pt x="55316" y="49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21347" y="3779730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3487" y="167323"/>
                  </a:lnTo>
                  <a:lnTo>
                    <a:pt x="8791" y="221568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47689" y="3720258"/>
              <a:ext cx="305327" cy="336248"/>
            </a:xfrm>
            <a:custGeom>
              <a:avLst/>
              <a:gdLst/>
              <a:ahLst/>
              <a:cxnLst/>
              <a:rect l="0" t="0" r="0" b="0"/>
              <a:pathLst>
                <a:path w="305327" h="336248">
                  <a:moveTo>
                    <a:pt x="0" y="38415"/>
                  </a:moveTo>
                  <a:lnTo>
                    <a:pt x="34897" y="9107"/>
                  </a:lnTo>
                  <a:lnTo>
                    <a:pt x="57234" y="1993"/>
                  </a:lnTo>
                  <a:lnTo>
                    <a:pt x="81589" y="0"/>
                  </a:lnTo>
                  <a:lnTo>
                    <a:pt x="104112" y="3015"/>
                  </a:lnTo>
                  <a:lnTo>
                    <a:pt x="122701" y="11373"/>
                  </a:lnTo>
                  <a:lnTo>
                    <a:pt x="138762" y="24057"/>
                  </a:lnTo>
                  <a:lnTo>
                    <a:pt x="159787" y="50928"/>
                  </a:lnTo>
                  <a:lnTo>
                    <a:pt x="181814" y="101848"/>
                  </a:lnTo>
                  <a:lnTo>
                    <a:pt x="187232" y="138839"/>
                  </a:lnTo>
                  <a:lnTo>
                    <a:pt x="180657" y="192090"/>
                  </a:lnTo>
                  <a:lnTo>
                    <a:pt x="164704" y="254014"/>
                  </a:lnTo>
                  <a:lnTo>
                    <a:pt x="148757" y="283881"/>
                  </a:lnTo>
                  <a:lnTo>
                    <a:pt x="129214" y="307548"/>
                  </a:lnTo>
                  <a:lnTo>
                    <a:pt x="103016" y="323789"/>
                  </a:lnTo>
                  <a:lnTo>
                    <a:pt x="73027" y="336010"/>
                  </a:lnTo>
                  <a:lnTo>
                    <a:pt x="62723" y="336247"/>
                  </a:lnTo>
                  <a:lnTo>
                    <a:pt x="41915" y="330273"/>
                  </a:lnTo>
                  <a:lnTo>
                    <a:pt x="24088" y="316699"/>
                  </a:lnTo>
                  <a:lnTo>
                    <a:pt x="16058" y="308165"/>
                  </a:lnTo>
                  <a:lnTo>
                    <a:pt x="7137" y="286206"/>
                  </a:lnTo>
                  <a:lnTo>
                    <a:pt x="4342" y="262018"/>
                  </a:lnTo>
                  <a:lnTo>
                    <a:pt x="6999" y="239570"/>
                  </a:lnTo>
                  <a:lnTo>
                    <a:pt x="18318" y="221014"/>
                  </a:lnTo>
                  <a:lnTo>
                    <a:pt x="26250" y="212790"/>
                  </a:lnTo>
                  <a:lnTo>
                    <a:pt x="47541" y="203653"/>
                  </a:lnTo>
                  <a:lnTo>
                    <a:pt x="99338" y="197787"/>
                  </a:lnTo>
                  <a:lnTo>
                    <a:pt x="157144" y="207986"/>
                  </a:lnTo>
                  <a:lnTo>
                    <a:pt x="210467" y="231801"/>
                  </a:lnTo>
                  <a:lnTo>
                    <a:pt x="268788" y="252080"/>
                  </a:lnTo>
                  <a:lnTo>
                    <a:pt x="305326" y="25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68870" y="3632331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4635" y="11179"/>
                  </a:lnTo>
                  <a:lnTo>
                    <a:pt x="86669" y="16667"/>
                  </a:lnTo>
                  <a:lnTo>
                    <a:pt x="24391" y="29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79399" y="3748145"/>
              <a:ext cx="147400" cy="14655"/>
            </a:xfrm>
            <a:custGeom>
              <a:avLst/>
              <a:gdLst/>
              <a:ahLst/>
              <a:cxnLst/>
              <a:rect l="0" t="0" r="0" b="0"/>
              <a:pathLst>
                <a:path w="147400" h="14655">
                  <a:moveTo>
                    <a:pt x="147399" y="0"/>
                  </a:moveTo>
                  <a:lnTo>
                    <a:pt x="103436" y="14654"/>
                  </a:lnTo>
                  <a:lnTo>
                    <a:pt x="67562" y="13570"/>
                  </a:lnTo>
                  <a:lnTo>
                    <a:pt x="17345" y="25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42611" y="3457294"/>
              <a:ext cx="379027" cy="561682"/>
            </a:xfrm>
            <a:custGeom>
              <a:avLst/>
              <a:gdLst/>
              <a:ahLst/>
              <a:cxnLst/>
              <a:rect l="0" t="0" r="0" b="0"/>
              <a:pathLst>
                <a:path w="379027" h="561682">
                  <a:moveTo>
                    <a:pt x="0" y="90809"/>
                  </a:moveTo>
                  <a:lnTo>
                    <a:pt x="9575" y="66762"/>
                  </a:lnTo>
                  <a:lnTo>
                    <a:pt x="39403" y="31216"/>
                  </a:lnTo>
                  <a:lnTo>
                    <a:pt x="65487" y="10111"/>
                  </a:lnTo>
                  <a:lnTo>
                    <a:pt x="88377" y="2301"/>
                  </a:lnTo>
                  <a:lnTo>
                    <a:pt x="114148" y="0"/>
                  </a:lnTo>
                  <a:lnTo>
                    <a:pt x="141200" y="2876"/>
                  </a:lnTo>
                  <a:lnTo>
                    <a:pt x="162581" y="11174"/>
                  </a:lnTo>
                  <a:lnTo>
                    <a:pt x="179883" y="23830"/>
                  </a:lnTo>
                  <a:lnTo>
                    <a:pt x="224379" y="80871"/>
                  </a:lnTo>
                  <a:lnTo>
                    <a:pt x="259673" y="138590"/>
                  </a:lnTo>
                  <a:lnTo>
                    <a:pt x="269573" y="179186"/>
                  </a:lnTo>
                  <a:lnTo>
                    <a:pt x="272506" y="226439"/>
                  </a:lnTo>
                  <a:lnTo>
                    <a:pt x="273375" y="277485"/>
                  </a:lnTo>
                  <a:lnTo>
                    <a:pt x="264093" y="332664"/>
                  </a:lnTo>
                  <a:lnTo>
                    <a:pt x="244062" y="394343"/>
                  </a:lnTo>
                  <a:lnTo>
                    <a:pt x="234814" y="421075"/>
                  </a:lnTo>
                  <a:lnTo>
                    <a:pt x="203046" y="476167"/>
                  </a:lnTo>
                  <a:lnTo>
                    <a:pt x="152328" y="537577"/>
                  </a:lnTo>
                  <a:lnTo>
                    <a:pt x="124683" y="554768"/>
                  </a:lnTo>
                  <a:lnTo>
                    <a:pt x="88676" y="561681"/>
                  </a:lnTo>
                  <a:lnTo>
                    <a:pt x="68267" y="557059"/>
                  </a:lnTo>
                  <a:lnTo>
                    <a:pt x="36102" y="535028"/>
                  </a:lnTo>
                  <a:lnTo>
                    <a:pt x="32257" y="527335"/>
                  </a:lnTo>
                  <a:lnTo>
                    <a:pt x="31104" y="509428"/>
                  </a:lnTo>
                  <a:lnTo>
                    <a:pt x="41066" y="462102"/>
                  </a:lnTo>
                  <a:lnTo>
                    <a:pt x="51787" y="439492"/>
                  </a:lnTo>
                  <a:lnTo>
                    <a:pt x="67470" y="423984"/>
                  </a:lnTo>
                  <a:lnTo>
                    <a:pt x="110314" y="394474"/>
                  </a:lnTo>
                  <a:lnTo>
                    <a:pt x="173090" y="386775"/>
                  </a:lnTo>
                  <a:lnTo>
                    <a:pt x="234405" y="394243"/>
                  </a:lnTo>
                  <a:lnTo>
                    <a:pt x="285858" y="406984"/>
                  </a:lnTo>
                  <a:lnTo>
                    <a:pt x="314221" y="411486"/>
                  </a:lnTo>
                  <a:lnTo>
                    <a:pt x="364492" y="407963"/>
                  </a:lnTo>
                  <a:lnTo>
                    <a:pt x="379026" y="406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17324" y="3274362"/>
              <a:ext cx="169508" cy="339543"/>
            </a:xfrm>
            <a:custGeom>
              <a:avLst/>
              <a:gdLst/>
              <a:ahLst/>
              <a:cxnLst/>
              <a:rect l="0" t="0" r="0" b="0"/>
              <a:pathLst>
                <a:path w="169508" h="339543">
                  <a:moveTo>
                    <a:pt x="93826" y="0"/>
                  </a:moveTo>
                  <a:lnTo>
                    <a:pt x="84251" y="24047"/>
                  </a:lnTo>
                  <a:lnTo>
                    <a:pt x="39517" y="86288"/>
                  </a:lnTo>
                  <a:lnTo>
                    <a:pt x="20369" y="145475"/>
                  </a:lnTo>
                  <a:lnTo>
                    <a:pt x="3781" y="208194"/>
                  </a:lnTo>
                  <a:lnTo>
                    <a:pt x="0" y="266556"/>
                  </a:lnTo>
                  <a:lnTo>
                    <a:pt x="1823" y="296284"/>
                  </a:lnTo>
                  <a:lnTo>
                    <a:pt x="10432" y="317296"/>
                  </a:lnTo>
                  <a:lnTo>
                    <a:pt x="25177" y="331314"/>
                  </a:lnTo>
                  <a:lnTo>
                    <a:pt x="34022" y="336689"/>
                  </a:lnTo>
                  <a:lnTo>
                    <a:pt x="56328" y="339542"/>
                  </a:lnTo>
                  <a:lnTo>
                    <a:pt x="103187" y="331843"/>
                  </a:lnTo>
                  <a:lnTo>
                    <a:pt x="130005" y="316823"/>
                  </a:lnTo>
                  <a:lnTo>
                    <a:pt x="152769" y="291965"/>
                  </a:lnTo>
                  <a:lnTo>
                    <a:pt x="168742" y="256784"/>
                  </a:lnTo>
                  <a:lnTo>
                    <a:pt x="169507" y="246059"/>
                  </a:lnTo>
                  <a:lnTo>
                    <a:pt x="164117" y="227903"/>
                  </a:lnTo>
                  <a:lnTo>
                    <a:pt x="157064" y="222125"/>
                  </a:lnTo>
                  <a:lnTo>
                    <a:pt x="136750" y="215706"/>
                  </a:lnTo>
                  <a:lnTo>
                    <a:pt x="104595" y="217681"/>
                  </a:lnTo>
                  <a:lnTo>
                    <a:pt x="86524" y="225819"/>
                  </a:lnTo>
                  <a:lnTo>
                    <a:pt x="66316" y="237315"/>
                  </a:lnTo>
                  <a:lnTo>
                    <a:pt x="51712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26922" y="3709892"/>
              <a:ext cx="242157" cy="17197"/>
            </a:xfrm>
            <a:custGeom>
              <a:avLst/>
              <a:gdLst/>
              <a:ahLst/>
              <a:cxnLst/>
              <a:rect l="0" t="0" r="0" b="0"/>
              <a:pathLst>
                <a:path w="242157" h="17197">
                  <a:moveTo>
                    <a:pt x="242156" y="17196"/>
                  </a:moveTo>
                  <a:lnTo>
                    <a:pt x="198193" y="2541"/>
                  </a:lnTo>
                  <a:lnTo>
                    <a:pt x="138822" y="2196"/>
                  </a:lnTo>
                  <a:lnTo>
                    <a:pt x="115511" y="0"/>
                  </a:lnTo>
                  <a:lnTo>
                    <a:pt x="59299" y="5004"/>
                  </a:lnTo>
                  <a:lnTo>
                    <a:pt x="0" y="6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58508" y="3874487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8333" y="37478"/>
                  </a:lnTo>
                  <a:lnTo>
                    <a:pt x="17475" y="96485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42735" y="3832373"/>
              <a:ext cx="200043" cy="223292"/>
            </a:xfrm>
            <a:custGeom>
              <a:avLst/>
              <a:gdLst/>
              <a:ahLst/>
              <a:cxnLst/>
              <a:rect l="0" t="0" r="0" b="0"/>
              <a:pathLst>
                <a:path w="200043" h="223292">
                  <a:moveTo>
                    <a:pt x="0" y="0"/>
                  </a:moveTo>
                  <a:lnTo>
                    <a:pt x="37479" y="8333"/>
                  </a:lnTo>
                  <a:lnTo>
                    <a:pt x="88902" y="10095"/>
                  </a:lnTo>
                  <a:lnTo>
                    <a:pt x="100212" y="13749"/>
                  </a:lnTo>
                  <a:lnTo>
                    <a:pt x="119019" y="27167"/>
                  </a:lnTo>
                  <a:lnTo>
                    <a:pt x="137171" y="54453"/>
                  </a:lnTo>
                  <a:lnTo>
                    <a:pt x="152615" y="96284"/>
                  </a:lnTo>
                  <a:lnTo>
                    <a:pt x="155184" y="134853"/>
                  </a:lnTo>
                  <a:lnTo>
                    <a:pt x="147886" y="174747"/>
                  </a:lnTo>
                  <a:lnTo>
                    <a:pt x="137477" y="198158"/>
                  </a:lnTo>
                  <a:lnTo>
                    <a:pt x="121933" y="214022"/>
                  </a:lnTo>
                  <a:lnTo>
                    <a:pt x="112874" y="219890"/>
                  </a:lnTo>
                  <a:lnTo>
                    <a:pt x="93451" y="223291"/>
                  </a:lnTo>
                  <a:lnTo>
                    <a:pt x="83358" y="222560"/>
                  </a:lnTo>
                  <a:lnTo>
                    <a:pt x="65904" y="212389"/>
                  </a:lnTo>
                  <a:lnTo>
                    <a:pt x="57974" y="204764"/>
                  </a:lnTo>
                  <a:lnTo>
                    <a:pt x="49163" y="183813"/>
                  </a:lnTo>
                  <a:lnTo>
                    <a:pt x="46814" y="171675"/>
                  </a:lnTo>
                  <a:lnTo>
                    <a:pt x="50442" y="151949"/>
                  </a:lnTo>
                  <a:lnTo>
                    <a:pt x="65639" y="127690"/>
                  </a:lnTo>
                  <a:lnTo>
                    <a:pt x="71835" y="120222"/>
                  </a:lnTo>
                  <a:lnTo>
                    <a:pt x="91199" y="111923"/>
                  </a:lnTo>
                  <a:lnTo>
                    <a:pt x="141757" y="106596"/>
                  </a:lnTo>
                  <a:lnTo>
                    <a:pt x="200042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63875" y="3727088"/>
              <a:ext cx="94758" cy="13302"/>
            </a:xfrm>
            <a:custGeom>
              <a:avLst/>
              <a:gdLst/>
              <a:ahLst/>
              <a:cxnLst/>
              <a:rect l="0" t="0" r="0" b="0"/>
              <a:pathLst>
                <a:path w="94758" h="13302">
                  <a:moveTo>
                    <a:pt x="94757" y="0"/>
                  </a:moveTo>
                  <a:lnTo>
                    <a:pt x="61135" y="2339"/>
                  </a:lnTo>
                  <a:lnTo>
                    <a:pt x="26433" y="1330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63875" y="3800787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104635" y="11179"/>
                  </a:lnTo>
                  <a:lnTo>
                    <a:pt x="96663" y="13302"/>
                  </a:lnTo>
                  <a:lnTo>
                    <a:pt x="64256" y="14210"/>
                  </a:lnTo>
                  <a:lnTo>
                    <a:pt x="33077" y="277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48145" y="3593487"/>
              <a:ext cx="273742" cy="441481"/>
            </a:xfrm>
            <a:custGeom>
              <a:avLst/>
              <a:gdLst/>
              <a:ahLst/>
              <a:cxnLst/>
              <a:rect l="0" t="0" r="0" b="0"/>
              <a:pathLst>
                <a:path w="273742" h="441481">
                  <a:moveTo>
                    <a:pt x="0" y="70430"/>
                  </a:moveTo>
                  <a:lnTo>
                    <a:pt x="20243" y="26467"/>
                  </a:lnTo>
                  <a:lnTo>
                    <a:pt x="35903" y="12676"/>
                  </a:lnTo>
                  <a:lnTo>
                    <a:pt x="55731" y="3817"/>
                  </a:lnTo>
                  <a:lnTo>
                    <a:pt x="92032" y="0"/>
                  </a:lnTo>
                  <a:lnTo>
                    <a:pt x="114602" y="3253"/>
                  </a:lnTo>
                  <a:lnTo>
                    <a:pt x="133213" y="11717"/>
                  </a:lnTo>
                  <a:lnTo>
                    <a:pt x="164224" y="36215"/>
                  </a:lnTo>
                  <a:lnTo>
                    <a:pt x="180200" y="62242"/>
                  </a:lnTo>
                  <a:lnTo>
                    <a:pt x="194909" y="110883"/>
                  </a:lnTo>
                  <a:lnTo>
                    <a:pt x="199027" y="168671"/>
                  </a:lnTo>
                  <a:lnTo>
                    <a:pt x="194251" y="224886"/>
                  </a:lnTo>
                  <a:lnTo>
                    <a:pt x="185328" y="275682"/>
                  </a:lnTo>
                  <a:lnTo>
                    <a:pt x="163426" y="338917"/>
                  </a:lnTo>
                  <a:lnTo>
                    <a:pt x="136570" y="393349"/>
                  </a:lnTo>
                  <a:lnTo>
                    <a:pt x="121529" y="413991"/>
                  </a:lnTo>
                  <a:lnTo>
                    <a:pt x="93330" y="432188"/>
                  </a:lnTo>
                  <a:lnTo>
                    <a:pt x="73065" y="441002"/>
                  </a:lnTo>
                  <a:lnTo>
                    <a:pt x="62748" y="441480"/>
                  </a:lnTo>
                  <a:lnTo>
                    <a:pt x="41926" y="435772"/>
                  </a:lnTo>
                  <a:lnTo>
                    <a:pt x="24093" y="422317"/>
                  </a:lnTo>
                  <a:lnTo>
                    <a:pt x="16062" y="413816"/>
                  </a:lnTo>
                  <a:lnTo>
                    <a:pt x="11878" y="403469"/>
                  </a:lnTo>
                  <a:lnTo>
                    <a:pt x="10348" y="379494"/>
                  </a:lnTo>
                  <a:lnTo>
                    <a:pt x="16687" y="359480"/>
                  </a:lnTo>
                  <a:lnTo>
                    <a:pt x="21653" y="350867"/>
                  </a:lnTo>
                  <a:lnTo>
                    <a:pt x="36530" y="338178"/>
                  </a:lnTo>
                  <a:lnTo>
                    <a:pt x="70875" y="324458"/>
                  </a:lnTo>
                  <a:lnTo>
                    <a:pt x="100520" y="319032"/>
                  </a:lnTo>
                  <a:lnTo>
                    <a:pt x="157679" y="321961"/>
                  </a:lnTo>
                  <a:lnTo>
                    <a:pt x="220849" y="330197"/>
                  </a:lnTo>
                  <a:lnTo>
                    <a:pt x="273741" y="333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52690" y="3379647"/>
              <a:ext cx="11929" cy="189514"/>
            </a:xfrm>
            <a:custGeom>
              <a:avLst/>
              <a:gdLst/>
              <a:ahLst/>
              <a:cxnLst/>
              <a:rect l="0" t="0" r="0" b="0"/>
              <a:pathLst>
                <a:path w="11929" h="18951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1928" y="143153"/>
                  </a:lnTo>
                  <a:lnTo>
                    <a:pt x="606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53471" y="3727088"/>
              <a:ext cx="221100" cy="26062"/>
            </a:xfrm>
            <a:custGeom>
              <a:avLst/>
              <a:gdLst/>
              <a:ahLst/>
              <a:cxnLst/>
              <a:rect l="0" t="0" r="0" b="0"/>
              <a:pathLst>
                <a:path w="221100" h="26062">
                  <a:moveTo>
                    <a:pt x="221099" y="0"/>
                  </a:moveTo>
                  <a:lnTo>
                    <a:pt x="162482" y="5589"/>
                  </a:lnTo>
                  <a:lnTo>
                    <a:pt x="108308" y="10722"/>
                  </a:lnTo>
                  <a:lnTo>
                    <a:pt x="55666" y="21788"/>
                  </a:lnTo>
                  <a:lnTo>
                    <a:pt x="34099" y="2606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16460" y="3849132"/>
              <a:ext cx="210753" cy="260103"/>
            </a:xfrm>
            <a:custGeom>
              <a:avLst/>
              <a:gdLst/>
              <a:ahLst/>
              <a:cxnLst/>
              <a:rect l="0" t="0" r="0" b="0"/>
              <a:pathLst>
                <a:path w="210753" h="260103">
                  <a:moveTo>
                    <a:pt x="21239" y="4298"/>
                  </a:moveTo>
                  <a:lnTo>
                    <a:pt x="9107" y="16429"/>
                  </a:lnTo>
                  <a:lnTo>
                    <a:pt x="14288" y="11249"/>
                  </a:lnTo>
                  <a:lnTo>
                    <a:pt x="41536" y="769"/>
                  </a:lnTo>
                  <a:lnTo>
                    <a:pt x="63015" y="0"/>
                  </a:lnTo>
                  <a:lnTo>
                    <a:pt x="105400" y="9038"/>
                  </a:lnTo>
                  <a:lnTo>
                    <a:pt x="123375" y="21613"/>
                  </a:lnTo>
                  <a:lnTo>
                    <a:pt x="137993" y="40069"/>
                  </a:lnTo>
                  <a:lnTo>
                    <a:pt x="151629" y="77937"/>
                  </a:lnTo>
                  <a:lnTo>
                    <a:pt x="155020" y="124513"/>
                  </a:lnTo>
                  <a:lnTo>
                    <a:pt x="147965" y="166129"/>
                  </a:lnTo>
                  <a:lnTo>
                    <a:pt x="118631" y="215613"/>
                  </a:lnTo>
                  <a:lnTo>
                    <a:pt x="92600" y="241085"/>
                  </a:lnTo>
                  <a:lnTo>
                    <a:pt x="62660" y="257861"/>
                  </a:lnTo>
                  <a:lnTo>
                    <a:pt x="41988" y="260102"/>
                  </a:lnTo>
                  <a:lnTo>
                    <a:pt x="22272" y="256029"/>
                  </a:lnTo>
                  <a:lnTo>
                    <a:pt x="5711" y="246419"/>
                  </a:lnTo>
                  <a:lnTo>
                    <a:pt x="1528" y="238242"/>
                  </a:lnTo>
                  <a:lnTo>
                    <a:pt x="0" y="216677"/>
                  </a:lnTo>
                  <a:lnTo>
                    <a:pt x="3570" y="206716"/>
                  </a:lnTo>
                  <a:lnTo>
                    <a:pt x="16896" y="189408"/>
                  </a:lnTo>
                  <a:lnTo>
                    <a:pt x="44129" y="172099"/>
                  </a:lnTo>
                  <a:lnTo>
                    <a:pt x="93178" y="164176"/>
                  </a:lnTo>
                  <a:lnTo>
                    <a:pt x="147926" y="165730"/>
                  </a:lnTo>
                  <a:lnTo>
                    <a:pt x="210752" y="172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80496" y="3248180"/>
              <a:ext cx="941531" cy="1067490"/>
            </a:xfrm>
            <a:custGeom>
              <a:avLst/>
              <a:gdLst/>
              <a:ahLst/>
              <a:cxnLst/>
              <a:rect l="0" t="0" r="0" b="0"/>
              <a:pathLst>
                <a:path w="941531" h="1067490">
                  <a:moveTo>
                    <a:pt x="315048" y="57768"/>
                  </a:moveTo>
                  <a:lnTo>
                    <a:pt x="252955" y="63357"/>
                  </a:lnTo>
                  <a:lnTo>
                    <a:pt x="226200" y="78011"/>
                  </a:lnTo>
                  <a:lnTo>
                    <a:pt x="167243" y="126731"/>
                  </a:lnTo>
                  <a:lnTo>
                    <a:pt x="126406" y="166011"/>
                  </a:lnTo>
                  <a:lnTo>
                    <a:pt x="83497" y="226483"/>
                  </a:lnTo>
                  <a:lnTo>
                    <a:pt x="49647" y="289418"/>
                  </a:lnTo>
                  <a:lnTo>
                    <a:pt x="23327" y="342692"/>
                  </a:lnTo>
                  <a:lnTo>
                    <a:pt x="13753" y="392404"/>
                  </a:lnTo>
                  <a:lnTo>
                    <a:pt x="3282" y="445963"/>
                  </a:lnTo>
                  <a:lnTo>
                    <a:pt x="0" y="503509"/>
                  </a:lnTo>
                  <a:lnTo>
                    <a:pt x="2551" y="553657"/>
                  </a:lnTo>
                  <a:lnTo>
                    <a:pt x="7597" y="602441"/>
                  </a:lnTo>
                  <a:lnTo>
                    <a:pt x="14891" y="655258"/>
                  </a:lnTo>
                  <a:lnTo>
                    <a:pt x="30997" y="718521"/>
                  </a:lnTo>
                  <a:lnTo>
                    <a:pt x="49524" y="779437"/>
                  </a:lnTo>
                  <a:lnTo>
                    <a:pt x="80531" y="832923"/>
                  </a:lnTo>
                  <a:lnTo>
                    <a:pt x="109279" y="885445"/>
                  </a:lnTo>
                  <a:lnTo>
                    <a:pt x="157752" y="947215"/>
                  </a:lnTo>
                  <a:lnTo>
                    <a:pt x="200529" y="992553"/>
                  </a:lnTo>
                  <a:lnTo>
                    <a:pt x="252826" y="1025252"/>
                  </a:lnTo>
                  <a:lnTo>
                    <a:pt x="308216" y="1048652"/>
                  </a:lnTo>
                  <a:lnTo>
                    <a:pt x="364218" y="1063369"/>
                  </a:lnTo>
                  <a:lnTo>
                    <a:pt x="420340" y="1067489"/>
                  </a:lnTo>
                  <a:lnTo>
                    <a:pt x="482075" y="1062715"/>
                  </a:lnTo>
                  <a:lnTo>
                    <a:pt x="542190" y="1051675"/>
                  </a:lnTo>
                  <a:lnTo>
                    <a:pt x="599124" y="1045162"/>
                  </a:lnTo>
                  <a:lnTo>
                    <a:pt x="655431" y="1032957"/>
                  </a:lnTo>
                  <a:lnTo>
                    <a:pt x="708987" y="1004349"/>
                  </a:lnTo>
                  <a:lnTo>
                    <a:pt x="756031" y="971473"/>
                  </a:lnTo>
                  <a:lnTo>
                    <a:pt x="809727" y="920805"/>
                  </a:lnTo>
                  <a:lnTo>
                    <a:pt x="846380" y="878932"/>
                  </a:lnTo>
                  <a:lnTo>
                    <a:pt x="874975" y="823221"/>
                  </a:lnTo>
                  <a:lnTo>
                    <a:pt x="901513" y="769578"/>
                  </a:lnTo>
                  <a:lnTo>
                    <a:pt x="914814" y="706686"/>
                  </a:lnTo>
                  <a:lnTo>
                    <a:pt x="931306" y="644870"/>
                  </a:lnTo>
                  <a:lnTo>
                    <a:pt x="934771" y="593983"/>
                  </a:lnTo>
                  <a:lnTo>
                    <a:pt x="941530" y="535564"/>
                  </a:lnTo>
                  <a:lnTo>
                    <a:pt x="938489" y="473418"/>
                  </a:lnTo>
                  <a:lnTo>
                    <a:pt x="935729" y="422169"/>
                  </a:lnTo>
                  <a:lnTo>
                    <a:pt x="928022" y="369939"/>
                  </a:lnTo>
                  <a:lnTo>
                    <a:pt x="917160" y="318589"/>
                  </a:lnTo>
                  <a:lnTo>
                    <a:pt x="896241" y="261843"/>
                  </a:lnTo>
                  <a:lnTo>
                    <a:pt x="877977" y="224299"/>
                  </a:lnTo>
                  <a:lnTo>
                    <a:pt x="837441" y="164186"/>
                  </a:lnTo>
                  <a:lnTo>
                    <a:pt x="782710" y="110559"/>
                  </a:lnTo>
                  <a:lnTo>
                    <a:pt x="728653" y="76731"/>
                  </a:lnTo>
                  <a:lnTo>
                    <a:pt x="672915" y="47519"/>
                  </a:lnTo>
                  <a:lnTo>
                    <a:pt x="616844" y="24808"/>
                  </a:lnTo>
                  <a:lnTo>
                    <a:pt x="555005" y="8526"/>
                  </a:lnTo>
                  <a:lnTo>
                    <a:pt x="508199" y="6133"/>
                  </a:lnTo>
                  <a:lnTo>
                    <a:pt x="452996" y="2304"/>
                  </a:lnTo>
                  <a:lnTo>
                    <a:pt x="396475" y="0"/>
                  </a:lnTo>
                  <a:lnTo>
                    <a:pt x="338395" y="3607"/>
                  </a:lnTo>
                  <a:lnTo>
                    <a:pt x="283462" y="5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878334" y="252683"/>
            <a:ext cx="5049211" cy="779967"/>
            <a:chOff x="878334" y="252683"/>
            <a:chExt cx="5049211" cy="779967"/>
          </a:xfrm>
        </p:grpSpPr>
        <p:sp>
          <p:nvSpPr>
            <p:cNvPr id="2" name="Freeform 1"/>
            <p:cNvSpPr/>
            <p:nvPr/>
          </p:nvSpPr>
          <p:spPr>
            <a:xfrm>
              <a:off x="878334" y="283534"/>
              <a:ext cx="290330" cy="539852"/>
            </a:xfrm>
            <a:custGeom>
              <a:avLst/>
              <a:gdLst/>
              <a:ahLst/>
              <a:cxnLst/>
              <a:rect l="0" t="0" r="0" b="0"/>
              <a:pathLst>
                <a:path w="290330" h="539852">
                  <a:moveTo>
                    <a:pt x="48173" y="106020"/>
                  </a:moveTo>
                  <a:lnTo>
                    <a:pt x="36995" y="117198"/>
                  </a:lnTo>
                  <a:lnTo>
                    <a:pt x="33702" y="115812"/>
                  </a:lnTo>
                  <a:lnTo>
                    <a:pt x="30043" y="101793"/>
                  </a:lnTo>
                  <a:lnTo>
                    <a:pt x="34656" y="83084"/>
                  </a:lnTo>
                  <a:lnTo>
                    <a:pt x="50407" y="55940"/>
                  </a:lnTo>
                  <a:lnTo>
                    <a:pt x="93603" y="11488"/>
                  </a:lnTo>
                  <a:lnTo>
                    <a:pt x="103026" y="4394"/>
                  </a:lnTo>
                  <a:lnTo>
                    <a:pt x="112818" y="835"/>
                  </a:lnTo>
                  <a:lnTo>
                    <a:pt x="133056" y="0"/>
                  </a:lnTo>
                  <a:lnTo>
                    <a:pt x="164181" y="6106"/>
                  </a:lnTo>
                  <a:lnTo>
                    <a:pt x="190041" y="20914"/>
                  </a:lnTo>
                  <a:lnTo>
                    <a:pt x="233999" y="75282"/>
                  </a:lnTo>
                  <a:lnTo>
                    <a:pt x="261621" y="137680"/>
                  </a:lnTo>
                  <a:lnTo>
                    <a:pt x="267760" y="188140"/>
                  </a:lnTo>
                  <a:lnTo>
                    <a:pt x="268973" y="246287"/>
                  </a:lnTo>
                  <a:lnTo>
                    <a:pt x="263624" y="302573"/>
                  </a:lnTo>
                  <a:lnTo>
                    <a:pt x="251302" y="355892"/>
                  </a:lnTo>
                  <a:lnTo>
                    <a:pt x="234483" y="414604"/>
                  </a:lnTo>
                  <a:lnTo>
                    <a:pt x="208978" y="471001"/>
                  </a:lnTo>
                  <a:lnTo>
                    <a:pt x="188366" y="499472"/>
                  </a:lnTo>
                  <a:lnTo>
                    <a:pt x="156262" y="522725"/>
                  </a:lnTo>
                  <a:lnTo>
                    <a:pt x="117114" y="538844"/>
                  </a:lnTo>
                  <a:lnTo>
                    <a:pt x="75879" y="539851"/>
                  </a:lnTo>
                  <a:lnTo>
                    <a:pt x="39615" y="527151"/>
                  </a:lnTo>
                  <a:lnTo>
                    <a:pt x="12232" y="502981"/>
                  </a:lnTo>
                  <a:lnTo>
                    <a:pt x="2954" y="480539"/>
                  </a:lnTo>
                  <a:lnTo>
                    <a:pt x="0" y="456136"/>
                  </a:lnTo>
                  <a:lnTo>
                    <a:pt x="2586" y="433593"/>
                  </a:lnTo>
                  <a:lnTo>
                    <a:pt x="13874" y="411875"/>
                  </a:lnTo>
                  <a:lnTo>
                    <a:pt x="30590" y="392864"/>
                  </a:lnTo>
                  <a:lnTo>
                    <a:pt x="69916" y="371127"/>
                  </a:lnTo>
                  <a:lnTo>
                    <a:pt x="80216" y="366986"/>
                  </a:lnTo>
                  <a:lnTo>
                    <a:pt x="122658" y="366747"/>
                  </a:lnTo>
                  <a:lnTo>
                    <a:pt x="183761" y="380358"/>
                  </a:lnTo>
                  <a:lnTo>
                    <a:pt x="204361" y="388215"/>
                  </a:lnTo>
                  <a:lnTo>
                    <a:pt x="266769" y="424360"/>
                  </a:lnTo>
                  <a:lnTo>
                    <a:pt x="290329" y="4429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10818" y="586290"/>
              <a:ext cx="242157" cy="434975"/>
            </a:xfrm>
            <a:custGeom>
              <a:avLst/>
              <a:gdLst/>
              <a:ahLst/>
              <a:cxnLst/>
              <a:rect l="0" t="0" r="0" b="0"/>
              <a:pathLst>
                <a:path w="242157" h="434975">
                  <a:moveTo>
                    <a:pt x="242156" y="108590"/>
                  </a:moveTo>
                  <a:lnTo>
                    <a:pt x="199494" y="47717"/>
                  </a:lnTo>
                  <a:lnTo>
                    <a:pt x="166268" y="17797"/>
                  </a:lnTo>
                  <a:lnTo>
                    <a:pt x="136222" y="2010"/>
                  </a:lnTo>
                  <a:lnTo>
                    <a:pt x="112406" y="0"/>
                  </a:lnTo>
                  <a:lnTo>
                    <a:pt x="99504" y="1102"/>
                  </a:lnTo>
                  <a:lnTo>
                    <a:pt x="75810" y="11685"/>
                  </a:lnTo>
                  <a:lnTo>
                    <a:pt x="45859" y="37374"/>
                  </a:lnTo>
                  <a:lnTo>
                    <a:pt x="37592" y="47075"/>
                  </a:lnTo>
                  <a:lnTo>
                    <a:pt x="28406" y="70332"/>
                  </a:lnTo>
                  <a:lnTo>
                    <a:pt x="25493" y="96266"/>
                  </a:lnTo>
                  <a:lnTo>
                    <a:pt x="31600" y="136004"/>
                  </a:lnTo>
                  <a:lnTo>
                    <a:pt x="41731" y="159379"/>
                  </a:lnTo>
                  <a:lnTo>
                    <a:pt x="57152" y="175227"/>
                  </a:lnTo>
                  <a:lnTo>
                    <a:pt x="66177" y="181091"/>
                  </a:lnTo>
                  <a:lnTo>
                    <a:pt x="88684" y="184486"/>
                  </a:lnTo>
                  <a:lnTo>
                    <a:pt x="111945" y="180926"/>
                  </a:lnTo>
                  <a:lnTo>
                    <a:pt x="138194" y="165768"/>
                  </a:lnTo>
                  <a:lnTo>
                    <a:pt x="175187" y="132830"/>
                  </a:lnTo>
                  <a:lnTo>
                    <a:pt x="190858" y="106414"/>
                  </a:lnTo>
                  <a:lnTo>
                    <a:pt x="193919" y="104800"/>
                  </a:lnTo>
                  <a:lnTo>
                    <a:pt x="195960" y="108403"/>
                  </a:lnTo>
                  <a:lnTo>
                    <a:pt x="207910" y="160472"/>
                  </a:lnTo>
                  <a:lnTo>
                    <a:pt x="218147" y="217538"/>
                  </a:lnTo>
                  <a:lnTo>
                    <a:pt x="226105" y="279200"/>
                  </a:lnTo>
                  <a:lnTo>
                    <a:pt x="237772" y="336440"/>
                  </a:lnTo>
                  <a:lnTo>
                    <a:pt x="240207" y="364665"/>
                  </a:lnTo>
                  <a:lnTo>
                    <a:pt x="235051" y="386568"/>
                  </a:lnTo>
                  <a:lnTo>
                    <a:pt x="223790" y="404101"/>
                  </a:lnTo>
                  <a:lnTo>
                    <a:pt x="207087" y="419693"/>
                  </a:lnTo>
                  <a:lnTo>
                    <a:pt x="181726" y="425063"/>
                  </a:lnTo>
                  <a:lnTo>
                    <a:pt x="123374" y="424567"/>
                  </a:lnTo>
                  <a:lnTo>
                    <a:pt x="66788" y="425639"/>
                  </a:lnTo>
                  <a:lnTo>
                    <a:pt x="19909" y="432783"/>
                  </a:lnTo>
                  <a:lnTo>
                    <a:pt x="0" y="4349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9390" y="630300"/>
              <a:ext cx="256797" cy="177563"/>
            </a:xfrm>
            <a:custGeom>
              <a:avLst/>
              <a:gdLst/>
              <a:ahLst/>
              <a:cxnLst/>
              <a:rect l="0" t="0" r="0" b="0"/>
              <a:pathLst>
                <a:path w="256797" h="177563">
                  <a:moveTo>
                    <a:pt x="183097" y="75109"/>
                  </a:moveTo>
                  <a:lnTo>
                    <a:pt x="173521" y="51062"/>
                  </a:lnTo>
                  <a:lnTo>
                    <a:pt x="143693" y="15516"/>
                  </a:lnTo>
                  <a:lnTo>
                    <a:pt x="117609" y="0"/>
                  </a:lnTo>
                  <a:lnTo>
                    <a:pt x="94719" y="1173"/>
                  </a:lnTo>
                  <a:lnTo>
                    <a:pt x="47486" y="20990"/>
                  </a:lnTo>
                  <a:lnTo>
                    <a:pt x="31968" y="37018"/>
                  </a:lnTo>
                  <a:lnTo>
                    <a:pt x="12474" y="75904"/>
                  </a:lnTo>
                  <a:lnTo>
                    <a:pt x="1001" y="112519"/>
                  </a:lnTo>
                  <a:lnTo>
                    <a:pt x="0" y="136189"/>
                  </a:lnTo>
                  <a:lnTo>
                    <a:pt x="1371" y="147415"/>
                  </a:lnTo>
                  <a:lnTo>
                    <a:pt x="12252" y="166126"/>
                  </a:lnTo>
                  <a:lnTo>
                    <a:pt x="20067" y="174392"/>
                  </a:lnTo>
                  <a:lnTo>
                    <a:pt x="28787" y="177562"/>
                  </a:lnTo>
                  <a:lnTo>
                    <a:pt x="38110" y="177336"/>
                  </a:lnTo>
                  <a:lnTo>
                    <a:pt x="67998" y="165840"/>
                  </a:lnTo>
                  <a:lnTo>
                    <a:pt x="87488" y="152868"/>
                  </a:lnTo>
                  <a:lnTo>
                    <a:pt x="110444" y="125835"/>
                  </a:lnTo>
                  <a:lnTo>
                    <a:pt x="120781" y="105843"/>
                  </a:lnTo>
                  <a:lnTo>
                    <a:pt x="126345" y="102617"/>
                  </a:lnTo>
                  <a:lnTo>
                    <a:pt x="132394" y="103976"/>
                  </a:lnTo>
                  <a:lnTo>
                    <a:pt x="185290" y="140167"/>
                  </a:lnTo>
                  <a:lnTo>
                    <a:pt x="230540" y="153167"/>
                  </a:lnTo>
                  <a:lnTo>
                    <a:pt x="256796" y="1488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49967" y="368497"/>
              <a:ext cx="13543" cy="442198"/>
            </a:xfrm>
            <a:custGeom>
              <a:avLst/>
              <a:gdLst/>
              <a:ahLst/>
              <a:cxnLst/>
              <a:rect l="0" t="0" r="0" b="0"/>
              <a:pathLst>
                <a:path w="13543" h="442198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0"/>
                  </a:lnTo>
                  <a:lnTo>
                    <a:pt x="7938" y="176627"/>
                  </a:lnTo>
                  <a:lnTo>
                    <a:pt x="8216" y="228459"/>
                  </a:lnTo>
                  <a:lnTo>
                    <a:pt x="9480" y="289969"/>
                  </a:lnTo>
                  <a:lnTo>
                    <a:pt x="13542" y="350299"/>
                  </a:lnTo>
                  <a:lnTo>
                    <a:pt x="9362" y="412606"/>
                  </a:lnTo>
                  <a:lnTo>
                    <a:pt x="8333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23763" y="317276"/>
              <a:ext cx="308403" cy="427483"/>
            </a:xfrm>
            <a:custGeom>
              <a:avLst/>
              <a:gdLst/>
              <a:ahLst/>
              <a:cxnLst/>
              <a:rect l="0" t="0" r="0" b="0"/>
              <a:pathLst>
                <a:path w="308403" h="427483">
                  <a:moveTo>
                    <a:pt x="118890" y="72278"/>
                  </a:moveTo>
                  <a:lnTo>
                    <a:pt x="107711" y="83456"/>
                  </a:lnTo>
                  <a:lnTo>
                    <a:pt x="105588" y="83240"/>
                  </a:lnTo>
                  <a:lnTo>
                    <a:pt x="105342" y="79586"/>
                  </a:lnTo>
                  <a:lnTo>
                    <a:pt x="113354" y="48505"/>
                  </a:lnTo>
                  <a:lnTo>
                    <a:pt x="125788" y="32076"/>
                  </a:lnTo>
                  <a:lnTo>
                    <a:pt x="162366" y="2466"/>
                  </a:lnTo>
                  <a:lnTo>
                    <a:pt x="172440" y="0"/>
                  </a:lnTo>
                  <a:lnTo>
                    <a:pt x="192993" y="3500"/>
                  </a:lnTo>
                  <a:lnTo>
                    <a:pt x="201047" y="8878"/>
                  </a:lnTo>
                  <a:lnTo>
                    <a:pt x="213116" y="24213"/>
                  </a:lnTo>
                  <a:lnTo>
                    <a:pt x="237858" y="83208"/>
                  </a:lnTo>
                  <a:lnTo>
                    <a:pt x="252180" y="133405"/>
                  </a:lnTo>
                  <a:lnTo>
                    <a:pt x="263155" y="188381"/>
                  </a:lnTo>
                  <a:lnTo>
                    <a:pt x="262240" y="227172"/>
                  </a:lnTo>
                  <a:lnTo>
                    <a:pt x="251451" y="277309"/>
                  </a:lnTo>
                  <a:lnTo>
                    <a:pt x="229649" y="331103"/>
                  </a:lnTo>
                  <a:lnTo>
                    <a:pt x="195895" y="381966"/>
                  </a:lnTo>
                  <a:lnTo>
                    <a:pt x="166812" y="411005"/>
                  </a:lnTo>
                  <a:lnTo>
                    <a:pt x="148377" y="420915"/>
                  </a:lnTo>
                  <a:lnTo>
                    <a:pt x="112679" y="427482"/>
                  </a:lnTo>
                  <a:lnTo>
                    <a:pt x="67100" y="421295"/>
                  </a:lnTo>
                  <a:lnTo>
                    <a:pt x="36084" y="410957"/>
                  </a:lnTo>
                  <a:lnTo>
                    <a:pt x="19306" y="399837"/>
                  </a:lnTo>
                  <a:lnTo>
                    <a:pt x="7170" y="383976"/>
                  </a:lnTo>
                  <a:lnTo>
                    <a:pt x="2296" y="374833"/>
                  </a:lnTo>
                  <a:lnTo>
                    <a:pt x="0" y="355316"/>
                  </a:lnTo>
                  <a:lnTo>
                    <a:pt x="4048" y="336113"/>
                  </a:lnTo>
                  <a:lnTo>
                    <a:pt x="13647" y="319779"/>
                  </a:lnTo>
                  <a:lnTo>
                    <a:pt x="43383" y="297430"/>
                  </a:lnTo>
                  <a:lnTo>
                    <a:pt x="81829" y="287168"/>
                  </a:lnTo>
                  <a:lnTo>
                    <a:pt x="117267" y="289717"/>
                  </a:lnTo>
                  <a:lnTo>
                    <a:pt x="171318" y="304347"/>
                  </a:lnTo>
                  <a:lnTo>
                    <a:pt x="191324" y="312290"/>
                  </a:lnTo>
                  <a:lnTo>
                    <a:pt x="246199" y="349956"/>
                  </a:lnTo>
                  <a:lnTo>
                    <a:pt x="308402" y="398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13198" y="581912"/>
              <a:ext cx="276979" cy="450738"/>
            </a:xfrm>
            <a:custGeom>
              <a:avLst/>
              <a:gdLst/>
              <a:ahLst/>
              <a:cxnLst/>
              <a:rect l="0" t="0" r="0" b="0"/>
              <a:pathLst>
                <a:path w="276979" h="450738">
                  <a:moveTo>
                    <a:pt x="150636" y="70854"/>
                  </a:moveTo>
                  <a:lnTo>
                    <a:pt x="141061" y="39572"/>
                  </a:lnTo>
                  <a:lnTo>
                    <a:pt x="130392" y="23416"/>
                  </a:lnTo>
                  <a:lnTo>
                    <a:pt x="114733" y="11556"/>
                  </a:lnTo>
                  <a:lnTo>
                    <a:pt x="94905" y="3555"/>
                  </a:lnTo>
                  <a:lnTo>
                    <a:pt x="70494" y="0"/>
                  </a:lnTo>
                  <a:lnTo>
                    <a:pt x="59774" y="2561"/>
                  </a:lnTo>
                  <a:lnTo>
                    <a:pt x="41622" y="14765"/>
                  </a:lnTo>
                  <a:lnTo>
                    <a:pt x="12076" y="58432"/>
                  </a:lnTo>
                  <a:lnTo>
                    <a:pt x="2096" y="80541"/>
                  </a:lnTo>
                  <a:lnTo>
                    <a:pt x="0" y="102066"/>
                  </a:lnTo>
                  <a:lnTo>
                    <a:pt x="8187" y="144480"/>
                  </a:lnTo>
                  <a:lnTo>
                    <a:pt x="13556" y="152693"/>
                  </a:lnTo>
                  <a:lnTo>
                    <a:pt x="28880" y="164939"/>
                  </a:lnTo>
                  <a:lnTo>
                    <a:pt x="50509" y="168042"/>
                  </a:lnTo>
                  <a:lnTo>
                    <a:pt x="73379" y="164352"/>
                  </a:lnTo>
                  <a:lnTo>
                    <a:pt x="99409" y="149120"/>
                  </a:lnTo>
                  <a:lnTo>
                    <a:pt x="114610" y="136445"/>
                  </a:lnTo>
                  <a:lnTo>
                    <a:pt x="119600" y="136808"/>
                  </a:lnTo>
                  <a:lnTo>
                    <a:pt x="122926" y="141730"/>
                  </a:lnTo>
                  <a:lnTo>
                    <a:pt x="135938" y="191192"/>
                  </a:lnTo>
                  <a:lnTo>
                    <a:pt x="138872" y="241431"/>
                  </a:lnTo>
                  <a:lnTo>
                    <a:pt x="139863" y="304633"/>
                  </a:lnTo>
                  <a:lnTo>
                    <a:pt x="145648" y="367507"/>
                  </a:lnTo>
                  <a:lnTo>
                    <a:pt x="148481" y="423817"/>
                  </a:lnTo>
                  <a:lnTo>
                    <a:pt x="144609" y="447655"/>
                  </a:lnTo>
                  <a:lnTo>
                    <a:pt x="143108" y="450737"/>
                  </a:lnTo>
                  <a:lnTo>
                    <a:pt x="142108" y="448112"/>
                  </a:lnTo>
                  <a:lnTo>
                    <a:pt x="142166" y="433886"/>
                  </a:lnTo>
                  <a:lnTo>
                    <a:pt x="146092" y="415866"/>
                  </a:lnTo>
                  <a:lnTo>
                    <a:pt x="179545" y="358386"/>
                  </a:lnTo>
                  <a:lnTo>
                    <a:pt x="196240" y="341756"/>
                  </a:lnTo>
                  <a:lnTo>
                    <a:pt x="257589" y="300885"/>
                  </a:lnTo>
                  <a:lnTo>
                    <a:pt x="276978" y="291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79647" y="379025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129" y="144851"/>
                  </a:lnTo>
                  <a:lnTo>
                    <a:pt x="1196" y="207034"/>
                  </a:lnTo>
                  <a:lnTo>
                    <a:pt x="6074" y="257226"/>
                  </a:lnTo>
                  <a:lnTo>
                    <a:pt x="2320" y="307972"/>
                  </a:lnTo>
                  <a:lnTo>
                    <a:pt x="459" y="36451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21720" y="515896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21057"/>
                  </a:moveTo>
                  <a:lnTo>
                    <a:pt x="204596" y="15468"/>
                  </a:lnTo>
                  <a:lnTo>
                    <a:pt x="144879" y="19512"/>
                  </a:lnTo>
                  <a:lnTo>
                    <a:pt x="90749" y="15163"/>
                  </a:lnTo>
                  <a:lnTo>
                    <a:pt x="37336" y="102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21844" y="505367"/>
              <a:ext cx="178986" cy="36506"/>
            </a:xfrm>
            <a:custGeom>
              <a:avLst/>
              <a:gdLst/>
              <a:ahLst/>
              <a:cxnLst/>
              <a:rect l="0" t="0" r="0" b="0"/>
              <a:pathLst>
                <a:path w="178986" h="36506">
                  <a:moveTo>
                    <a:pt x="178985" y="0"/>
                  </a:moveTo>
                  <a:lnTo>
                    <a:pt x="162217" y="11179"/>
                  </a:lnTo>
                  <a:lnTo>
                    <a:pt x="106659" y="22876"/>
                  </a:lnTo>
                  <a:lnTo>
                    <a:pt x="52824" y="365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90259" y="642238"/>
              <a:ext cx="178985" cy="20801"/>
            </a:xfrm>
            <a:custGeom>
              <a:avLst/>
              <a:gdLst/>
              <a:ahLst/>
              <a:cxnLst/>
              <a:rect l="0" t="0" r="0" b="0"/>
              <a:pathLst>
                <a:path w="178985" h="20801">
                  <a:moveTo>
                    <a:pt x="178984" y="0"/>
                  </a:moveTo>
                  <a:lnTo>
                    <a:pt x="145362" y="14471"/>
                  </a:lnTo>
                  <a:lnTo>
                    <a:pt x="93661" y="19756"/>
                  </a:lnTo>
                  <a:lnTo>
                    <a:pt x="38388" y="20800"/>
                  </a:lnTo>
                  <a:lnTo>
                    <a:pt x="19791" y="178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21927" y="685827"/>
              <a:ext cx="1200250" cy="61697"/>
            </a:xfrm>
            <a:custGeom>
              <a:avLst/>
              <a:gdLst/>
              <a:ahLst/>
              <a:cxnLst/>
              <a:rect l="0" t="0" r="0" b="0"/>
              <a:pathLst>
                <a:path w="1200250" h="61697">
                  <a:moveTo>
                    <a:pt x="0" y="61696"/>
                  </a:moveTo>
                  <a:lnTo>
                    <a:pt x="5589" y="44928"/>
                  </a:lnTo>
                  <a:lnTo>
                    <a:pt x="11915" y="38819"/>
                  </a:lnTo>
                  <a:lnTo>
                    <a:pt x="44345" y="24632"/>
                  </a:lnTo>
                  <a:lnTo>
                    <a:pt x="88138" y="15359"/>
                  </a:lnTo>
                  <a:lnTo>
                    <a:pt x="138683" y="18401"/>
                  </a:lnTo>
                  <a:lnTo>
                    <a:pt x="193381" y="24938"/>
                  </a:lnTo>
                  <a:lnTo>
                    <a:pt x="243179" y="21853"/>
                  </a:lnTo>
                  <a:lnTo>
                    <a:pt x="303795" y="20030"/>
                  </a:lnTo>
                  <a:lnTo>
                    <a:pt x="361176" y="19670"/>
                  </a:lnTo>
                  <a:lnTo>
                    <a:pt x="409092" y="19608"/>
                  </a:lnTo>
                  <a:lnTo>
                    <a:pt x="460334" y="19590"/>
                  </a:lnTo>
                  <a:lnTo>
                    <a:pt x="520476" y="18414"/>
                  </a:lnTo>
                  <a:lnTo>
                    <a:pt x="583873" y="10517"/>
                  </a:lnTo>
                  <a:lnTo>
                    <a:pt x="638985" y="9342"/>
                  </a:lnTo>
                  <a:lnTo>
                    <a:pt x="691812" y="5991"/>
                  </a:lnTo>
                  <a:lnTo>
                    <a:pt x="741978" y="0"/>
                  </a:lnTo>
                  <a:lnTo>
                    <a:pt x="796948" y="6052"/>
                  </a:lnTo>
                  <a:lnTo>
                    <a:pt x="852866" y="11580"/>
                  </a:lnTo>
                  <a:lnTo>
                    <a:pt x="879740" y="14856"/>
                  </a:lnTo>
                  <a:lnTo>
                    <a:pt x="931828" y="7427"/>
                  </a:lnTo>
                  <a:lnTo>
                    <a:pt x="961628" y="3651"/>
                  </a:lnTo>
                  <a:lnTo>
                    <a:pt x="1015594" y="7640"/>
                  </a:lnTo>
                  <a:lnTo>
                    <a:pt x="1076296" y="8774"/>
                  </a:lnTo>
                  <a:lnTo>
                    <a:pt x="1132177" y="11338"/>
                  </a:lnTo>
                  <a:lnTo>
                    <a:pt x="1175104" y="25709"/>
                  </a:lnTo>
                  <a:lnTo>
                    <a:pt x="1200249" y="30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13188" y="470706"/>
              <a:ext cx="309072" cy="463983"/>
            </a:xfrm>
            <a:custGeom>
              <a:avLst/>
              <a:gdLst/>
              <a:ahLst/>
              <a:cxnLst/>
              <a:rect l="0" t="0" r="0" b="0"/>
              <a:pathLst>
                <a:path w="309072" h="463983">
                  <a:moveTo>
                    <a:pt x="172201" y="171532"/>
                  </a:moveTo>
                  <a:lnTo>
                    <a:pt x="172201" y="112915"/>
                  </a:lnTo>
                  <a:lnTo>
                    <a:pt x="166611" y="78125"/>
                  </a:lnTo>
                  <a:lnTo>
                    <a:pt x="151957" y="45590"/>
                  </a:lnTo>
                  <a:lnTo>
                    <a:pt x="127208" y="19312"/>
                  </a:lnTo>
                  <a:lnTo>
                    <a:pt x="97648" y="2297"/>
                  </a:lnTo>
                  <a:lnTo>
                    <a:pt x="77065" y="0"/>
                  </a:lnTo>
                  <a:lnTo>
                    <a:pt x="56218" y="4049"/>
                  </a:lnTo>
                  <a:lnTo>
                    <a:pt x="35255" y="13647"/>
                  </a:lnTo>
                  <a:lnTo>
                    <a:pt x="20479" y="31951"/>
                  </a:lnTo>
                  <a:lnTo>
                    <a:pt x="1461" y="76240"/>
                  </a:lnTo>
                  <a:lnTo>
                    <a:pt x="0" y="100714"/>
                  </a:lnTo>
                  <a:lnTo>
                    <a:pt x="8594" y="148964"/>
                  </a:lnTo>
                  <a:lnTo>
                    <a:pt x="23768" y="181613"/>
                  </a:lnTo>
                  <a:lnTo>
                    <a:pt x="33471" y="187611"/>
                  </a:lnTo>
                  <a:lnTo>
                    <a:pt x="59850" y="191156"/>
                  </a:lnTo>
                  <a:lnTo>
                    <a:pt x="81713" y="185713"/>
                  </a:lnTo>
                  <a:lnTo>
                    <a:pt x="114812" y="163155"/>
                  </a:lnTo>
                  <a:lnTo>
                    <a:pt x="136739" y="143053"/>
                  </a:lnTo>
                  <a:lnTo>
                    <a:pt x="141540" y="143188"/>
                  </a:lnTo>
                  <a:lnTo>
                    <a:pt x="144741" y="147956"/>
                  </a:lnTo>
                  <a:lnTo>
                    <a:pt x="151470" y="210455"/>
                  </a:lnTo>
                  <a:lnTo>
                    <a:pt x="159299" y="259234"/>
                  </a:lnTo>
                  <a:lnTo>
                    <a:pt x="172425" y="318231"/>
                  </a:lnTo>
                  <a:lnTo>
                    <a:pt x="180694" y="374945"/>
                  </a:lnTo>
                  <a:lnTo>
                    <a:pt x="182327" y="431207"/>
                  </a:lnTo>
                  <a:lnTo>
                    <a:pt x="182610" y="463982"/>
                  </a:lnTo>
                  <a:lnTo>
                    <a:pt x="182676" y="456708"/>
                  </a:lnTo>
                  <a:lnTo>
                    <a:pt x="205627" y="400967"/>
                  </a:lnTo>
                  <a:lnTo>
                    <a:pt x="219812" y="377618"/>
                  </a:lnTo>
                  <a:lnTo>
                    <a:pt x="237815" y="363342"/>
                  </a:lnTo>
                  <a:lnTo>
                    <a:pt x="285216" y="340752"/>
                  </a:lnTo>
                  <a:lnTo>
                    <a:pt x="309071" y="329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02467" y="252683"/>
              <a:ext cx="19793" cy="400084"/>
            </a:xfrm>
            <a:custGeom>
              <a:avLst/>
              <a:gdLst/>
              <a:ahLst/>
              <a:cxnLst/>
              <a:rect l="0" t="0" r="0" b="0"/>
              <a:pathLst>
                <a:path w="19793" h="400084">
                  <a:moveTo>
                    <a:pt x="19792" y="0"/>
                  </a:moveTo>
                  <a:lnTo>
                    <a:pt x="3004" y="63451"/>
                  </a:lnTo>
                  <a:lnTo>
                    <a:pt x="0" y="112127"/>
                  </a:lnTo>
                  <a:lnTo>
                    <a:pt x="279" y="170484"/>
                  </a:lnTo>
                  <a:lnTo>
                    <a:pt x="6081" y="232228"/>
                  </a:lnTo>
                  <a:lnTo>
                    <a:pt x="8320" y="292637"/>
                  </a:lnTo>
                  <a:lnTo>
                    <a:pt x="8984" y="341211"/>
                  </a:lnTo>
                  <a:lnTo>
                    <a:pt x="926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43274" y="389554"/>
              <a:ext cx="284271" cy="26647"/>
            </a:xfrm>
            <a:custGeom>
              <a:avLst/>
              <a:gdLst/>
              <a:ahLst/>
              <a:cxnLst/>
              <a:rect l="0" t="0" r="0" b="0"/>
              <a:pathLst>
                <a:path w="284271" h="26647">
                  <a:moveTo>
                    <a:pt x="284270" y="21057"/>
                  </a:moveTo>
                  <a:lnTo>
                    <a:pt x="267502" y="26646"/>
                  </a:lnTo>
                  <a:lnTo>
                    <a:pt x="205705" y="22602"/>
                  </a:lnTo>
                  <a:lnTo>
                    <a:pt x="153367" y="18395"/>
                  </a:lnTo>
                  <a:lnTo>
                    <a:pt x="102764" y="15979"/>
                  </a:lnTo>
                  <a:lnTo>
                    <a:pt x="76089" y="16460"/>
                  </a:lnTo>
                  <a:lnTo>
                    <a:pt x="27075" y="39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36065" y="2126756"/>
            <a:ext cx="2864682" cy="809973"/>
            <a:chOff x="736065" y="2126756"/>
            <a:chExt cx="2864682" cy="809973"/>
          </a:xfrm>
        </p:grpSpPr>
        <p:sp>
          <p:nvSpPr>
            <p:cNvPr id="17" name="Freeform 16"/>
            <p:cNvSpPr/>
            <p:nvPr/>
          </p:nvSpPr>
          <p:spPr>
            <a:xfrm>
              <a:off x="1000207" y="2210984"/>
              <a:ext cx="52643" cy="494840"/>
            </a:xfrm>
            <a:custGeom>
              <a:avLst/>
              <a:gdLst/>
              <a:ahLst/>
              <a:cxnLst/>
              <a:rect l="0" t="0" r="0" b="0"/>
              <a:pathLst>
                <a:path w="52643" h="494840">
                  <a:moveTo>
                    <a:pt x="0" y="0"/>
                  </a:moveTo>
                  <a:lnTo>
                    <a:pt x="0" y="49263"/>
                  </a:lnTo>
                  <a:lnTo>
                    <a:pt x="3119" y="110293"/>
                  </a:lnTo>
                  <a:lnTo>
                    <a:pt x="11453" y="158242"/>
                  </a:lnTo>
                  <a:lnTo>
                    <a:pt x="16788" y="201351"/>
                  </a:lnTo>
                  <a:lnTo>
                    <a:pt x="19160" y="247807"/>
                  </a:lnTo>
                  <a:lnTo>
                    <a:pt x="23333" y="292630"/>
                  </a:lnTo>
                  <a:lnTo>
                    <a:pt x="29088" y="335949"/>
                  </a:lnTo>
                  <a:lnTo>
                    <a:pt x="37734" y="397458"/>
                  </a:lnTo>
                  <a:lnTo>
                    <a:pt x="44368" y="458230"/>
                  </a:lnTo>
                  <a:lnTo>
                    <a:pt x="52642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36065" y="2295212"/>
              <a:ext cx="264143" cy="302635"/>
            </a:xfrm>
            <a:custGeom>
              <a:avLst/>
              <a:gdLst/>
              <a:ahLst/>
              <a:cxnLst/>
              <a:rect l="0" t="0" r="0" b="0"/>
              <a:pathLst>
                <a:path w="264143" h="302635">
                  <a:moveTo>
                    <a:pt x="264142" y="168456"/>
                  </a:moveTo>
                  <a:lnTo>
                    <a:pt x="252963" y="185224"/>
                  </a:lnTo>
                  <a:lnTo>
                    <a:pt x="238117" y="196575"/>
                  </a:lnTo>
                  <a:lnTo>
                    <a:pt x="182552" y="225538"/>
                  </a:lnTo>
                  <a:lnTo>
                    <a:pt x="127619" y="259825"/>
                  </a:lnTo>
                  <a:lnTo>
                    <a:pt x="64131" y="296238"/>
                  </a:lnTo>
                  <a:lnTo>
                    <a:pt x="26935" y="302634"/>
                  </a:lnTo>
                  <a:lnTo>
                    <a:pt x="17096" y="300022"/>
                  </a:lnTo>
                  <a:lnTo>
                    <a:pt x="9368" y="294771"/>
                  </a:lnTo>
                  <a:lnTo>
                    <a:pt x="3045" y="287761"/>
                  </a:lnTo>
                  <a:lnTo>
                    <a:pt x="0" y="279578"/>
                  </a:lnTo>
                  <a:lnTo>
                    <a:pt x="576" y="225420"/>
                  </a:lnTo>
                  <a:lnTo>
                    <a:pt x="16501" y="171433"/>
                  </a:lnTo>
                  <a:lnTo>
                    <a:pt x="29005" y="112589"/>
                  </a:lnTo>
                  <a:lnTo>
                    <a:pt x="37411" y="56165"/>
                  </a:lnTo>
                  <a:lnTo>
                    <a:pt x="535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02475" y="2519141"/>
              <a:ext cx="350500" cy="417588"/>
            </a:xfrm>
            <a:custGeom>
              <a:avLst/>
              <a:gdLst/>
              <a:ahLst/>
              <a:cxnLst/>
              <a:rect l="0" t="0" r="0" b="0"/>
              <a:pathLst>
                <a:path w="350500" h="417588">
                  <a:moveTo>
                    <a:pt x="234685" y="91926"/>
                  </a:moveTo>
                  <a:lnTo>
                    <a:pt x="214442" y="47963"/>
                  </a:lnTo>
                  <a:lnTo>
                    <a:pt x="189693" y="23268"/>
                  </a:lnTo>
                  <a:lnTo>
                    <a:pt x="160133" y="6722"/>
                  </a:lnTo>
                  <a:lnTo>
                    <a:pt x="117969" y="0"/>
                  </a:lnTo>
                  <a:lnTo>
                    <a:pt x="68131" y="6134"/>
                  </a:lnTo>
                  <a:lnTo>
                    <a:pt x="36377" y="16463"/>
                  </a:lnTo>
                  <a:lnTo>
                    <a:pt x="19426" y="27581"/>
                  </a:lnTo>
                  <a:lnTo>
                    <a:pt x="7213" y="43441"/>
                  </a:lnTo>
                  <a:lnTo>
                    <a:pt x="2319" y="52584"/>
                  </a:lnTo>
                  <a:lnTo>
                    <a:pt x="0" y="72101"/>
                  </a:lnTo>
                  <a:lnTo>
                    <a:pt x="4039" y="92474"/>
                  </a:lnTo>
                  <a:lnTo>
                    <a:pt x="13633" y="113226"/>
                  </a:lnTo>
                  <a:lnTo>
                    <a:pt x="28815" y="127909"/>
                  </a:lnTo>
                  <a:lnTo>
                    <a:pt x="37777" y="133462"/>
                  </a:lnTo>
                  <a:lnTo>
                    <a:pt x="48431" y="134825"/>
                  </a:lnTo>
                  <a:lnTo>
                    <a:pt x="99152" y="123320"/>
                  </a:lnTo>
                  <a:lnTo>
                    <a:pt x="124145" y="115237"/>
                  </a:lnTo>
                  <a:lnTo>
                    <a:pt x="166851" y="84280"/>
                  </a:lnTo>
                  <a:lnTo>
                    <a:pt x="171915" y="85659"/>
                  </a:lnTo>
                  <a:lnTo>
                    <a:pt x="175291" y="92427"/>
                  </a:lnTo>
                  <a:lnTo>
                    <a:pt x="177872" y="113206"/>
                  </a:lnTo>
                  <a:lnTo>
                    <a:pt x="176236" y="158260"/>
                  </a:lnTo>
                  <a:lnTo>
                    <a:pt x="186485" y="211874"/>
                  </a:lnTo>
                  <a:lnTo>
                    <a:pt x="192539" y="266355"/>
                  </a:lnTo>
                  <a:lnTo>
                    <a:pt x="201478" y="328542"/>
                  </a:lnTo>
                  <a:lnTo>
                    <a:pt x="202779" y="383507"/>
                  </a:lnTo>
                  <a:lnTo>
                    <a:pt x="204174" y="417226"/>
                  </a:lnTo>
                  <a:lnTo>
                    <a:pt x="206156" y="417587"/>
                  </a:lnTo>
                  <a:lnTo>
                    <a:pt x="211477" y="408630"/>
                  </a:lnTo>
                  <a:lnTo>
                    <a:pt x="239700" y="354289"/>
                  </a:lnTo>
                  <a:lnTo>
                    <a:pt x="252902" y="333704"/>
                  </a:lnTo>
                  <a:lnTo>
                    <a:pt x="272807" y="319096"/>
                  </a:lnTo>
                  <a:lnTo>
                    <a:pt x="333380" y="292500"/>
                  </a:lnTo>
                  <a:lnTo>
                    <a:pt x="350499" y="281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85677" y="2221513"/>
              <a:ext cx="67297" cy="442197"/>
            </a:xfrm>
            <a:custGeom>
              <a:avLst/>
              <a:gdLst/>
              <a:ahLst/>
              <a:cxnLst/>
              <a:rect l="0" t="0" r="0" b="0"/>
              <a:pathLst>
                <a:path w="67297" h="442197">
                  <a:moveTo>
                    <a:pt x="14654" y="0"/>
                  </a:moveTo>
                  <a:lnTo>
                    <a:pt x="0" y="58616"/>
                  </a:lnTo>
                  <a:lnTo>
                    <a:pt x="1083" y="93407"/>
                  </a:lnTo>
                  <a:lnTo>
                    <a:pt x="8813" y="142709"/>
                  </a:lnTo>
                  <a:lnTo>
                    <a:pt x="18513" y="201771"/>
                  </a:lnTo>
                  <a:lnTo>
                    <a:pt x="23206" y="263725"/>
                  </a:lnTo>
                  <a:lnTo>
                    <a:pt x="33198" y="322325"/>
                  </a:lnTo>
                  <a:lnTo>
                    <a:pt x="44291" y="384080"/>
                  </a:lnTo>
                  <a:lnTo>
                    <a:pt x="51251" y="419518"/>
                  </a:lnTo>
                  <a:lnTo>
                    <a:pt x="57436" y="432117"/>
                  </a:lnTo>
                  <a:lnTo>
                    <a:pt x="67296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52932" y="2389969"/>
              <a:ext cx="252685" cy="42114"/>
            </a:xfrm>
            <a:custGeom>
              <a:avLst/>
              <a:gdLst/>
              <a:ahLst/>
              <a:cxnLst/>
              <a:rect l="0" t="0" r="0" b="0"/>
              <a:pathLst>
                <a:path w="252685" h="42114">
                  <a:moveTo>
                    <a:pt x="252684" y="0"/>
                  </a:moveTo>
                  <a:lnTo>
                    <a:pt x="198540" y="3119"/>
                  </a:lnTo>
                  <a:lnTo>
                    <a:pt x="143593" y="14654"/>
                  </a:lnTo>
                  <a:lnTo>
                    <a:pt x="87679" y="28197"/>
                  </a:lnTo>
                  <a:lnTo>
                    <a:pt x="34694" y="3901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95171" y="235838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5589"/>
                  </a:lnTo>
                  <a:lnTo>
                    <a:pt x="1215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84642" y="2458180"/>
              <a:ext cx="147400" cy="26546"/>
            </a:xfrm>
            <a:custGeom>
              <a:avLst/>
              <a:gdLst/>
              <a:ahLst/>
              <a:cxnLst/>
              <a:rect l="0" t="0" r="0" b="0"/>
              <a:pathLst>
                <a:path w="147400" h="26546">
                  <a:moveTo>
                    <a:pt x="147399" y="26545"/>
                  </a:moveTo>
                  <a:lnTo>
                    <a:pt x="130631" y="15367"/>
                  </a:lnTo>
                  <a:lnTo>
                    <a:pt x="77883" y="6269"/>
                  </a:lnTo>
                  <a:lnTo>
                    <a:pt x="37634" y="0"/>
                  </a:lnTo>
                  <a:lnTo>
                    <a:pt x="0" y="5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75355" y="2126756"/>
              <a:ext cx="19900" cy="473783"/>
            </a:xfrm>
            <a:custGeom>
              <a:avLst/>
              <a:gdLst/>
              <a:ahLst/>
              <a:cxnLst/>
              <a:rect l="0" t="0" r="0" b="0"/>
              <a:pathLst>
                <a:path w="19900" h="473783">
                  <a:moveTo>
                    <a:pt x="9370" y="0"/>
                  </a:moveTo>
                  <a:lnTo>
                    <a:pt x="3781" y="16768"/>
                  </a:lnTo>
                  <a:lnTo>
                    <a:pt x="5883" y="68346"/>
                  </a:lnTo>
                  <a:lnTo>
                    <a:pt x="0" y="131226"/>
                  </a:lnTo>
                  <a:lnTo>
                    <a:pt x="4774" y="189141"/>
                  </a:lnTo>
                  <a:lnTo>
                    <a:pt x="13597" y="252574"/>
                  </a:lnTo>
                  <a:lnTo>
                    <a:pt x="18032" y="315822"/>
                  </a:lnTo>
                  <a:lnTo>
                    <a:pt x="19345" y="373427"/>
                  </a:lnTo>
                  <a:lnTo>
                    <a:pt x="19789" y="434549"/>
                  </a:lnTo>
                  <a:lnTo>
                    <a:pt x="1989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51753" y="2375524"/>
              <a:ext cx="213790" cy="414528"/>
            </a:xfrm>
            <a:custGeom>
              <a:avLst/>
              <a:gdLst/>
              <a:ahLst/>
              <a:cxnLst/>
              <a:rect l="0" t="0" r="0" b="0"/>
              <a:pathLst>
                <a:path w="213790" h="414528">
                  <a:moveTo>
                    <a:pt x="164682" y="98673"/>
                  </a:moveTo>
                  <a:lnTo>
                    <a:pt x="175861" y="87494"/>
                  </a:lnTo>
                  <a:lnTo>
                    <a:pt x="177984" y="79522"/>
                  </a:lnTo>
                  <a:lnTo>
                    <a:pt x="177223" y="58186"/>
                  </a:lnTo>
                  <a:lnTo>
                    <a:pt x="169866" y="39344"/>
                  </a:lnTo>
                  <a:lnTo>
                    <a:pt x="164628" y="31044"/>
                  </a:lnTo>
                  <a:lnTo>
                    <a:pt x="149450" y="18703"/>
                  </a:lnTo>
                  <a:lnTo>
                    <a:pt x="111111" y="1248"/>
                  </a:lnTo>
                  <a:lnTo>
                    <a:pt x="90570" y="0"/>
                  </a:lnTo>
                  <a:lnTo>
                    <a:pt x="48787" y="8732"/>
                  </a:lnTo>
                  <a:lnTo>
                    <a:pt x="40625" y="14146"/>
                  </a:lnTo>
                  <a:lnTo>
                    <a:pt x="9410" y="52316"/>
                  </a:lnTo>
                  <a:lnTo>
                    <a:pt x="2085" y="73001"/>
                  </a:lnTo>
                  <a:lnTo>
                    <a:pt x="0" y="96622"/>
                  </a:lnTo>
                  <a:lnTo>
                    <a:pt x="2973" y="118818"/>
                  </a:lnTo>
                  <a:lnTo>
                    <a:pt x="11313" y="137262"/>
                  </a:lnTo>
                  <a:lnTo>
                    <a:pt x="16813" y="145456"/>
                  </a:lnTo>
                  <a:lnTo>
                    <a:pt x="25158" y="150918"/>
                  </a:lnTo>
                  <a:lnTo>
                    <a:pt x="46909" y="156988"/>
                  </a:lnTo>
                  <a:lnTo>
                    <a:pt x="79874" y="154816"/>
                  </a:lnTo>
                  <a:lnTo>
                    <a:pt x="111868" y="141174"/>
                  </a:lnTo>
                  <a:lnTo>
                    <a:pt x="137985" y="122314"/>
                  </a:lnTo>
                  <a:lnTo>
                    <a:pt x="144544" y="121453"/>
                  </a:lnTo>
                  <a:lnTo>
                    <a:pt x="150087" y="124388"/>
                  </a:lnTo>
                  <a:lnTo>
                    <a:pt x="159365" y="137008"/>
                  </a:lnTo>
                  <a:lnTo>
                    <a:pt x="178482" y="189379"/>
                  </a:lnTo>
                  <a:lnTo>
                    <a:pt x="193881" y="241979"/>
                  </a:lnTo>
                  <a:lnTo>
                    <a:pt x="209338" y="277614"/>
                  </a:lnTo>
                  <a:lnTo>
                    <a:pt x="213789" y="318459"/>
                  </a:lnTo>
                  <a:lnTo>
                    <a:pt x="210684" y="350383"/>
                  </a:lnTo>
                  <a:lnTo>
                    <a:pt x="199165" y="374711"/>
                  </a:lnTo>
                  <a:lnTo>
                    <a:pt x="182347" y="392152"/>
                  </a:lnTo>
                  <a:lnTo>
                    <a:pt x="163175" y="403803"/>
                  </a:lnTo>
                  <a:lnTo>
                    <a:pt x="127061" y="411350"/>
                  </a:lnTo>
                  <a:lnTo>
                    <a:pt x="74106" y="413900"/>
                  </a:lnTo>
                  <a:lnTo>
                    <a:pt x="27812" y="414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14232" y="2425339"/>
              <a:ext cx="239116" cy="129927"/>
            </a:xfrm>
            <a:custGeom>
              <a:avLst/>
              <a:gdLst/>
              <a:ahLst/>
              <a:cxnLst/>
              <a:rect l="0" t="0" r="0" b="0"/>
              <a:pathLst>
                <a:path w="239116" h="129927">
                  <a:moveTo>
                    <a:pt x="197001" y="48858"/>
                  </a:moveTo>
                  <a:lnTo>
                    <a:pt x="172954" y="39282"/>
                  </a:lnTo>
                  <a:lnTo>
                    <a:pt x="131819" y="9454"/>
                  </a:lnTo>
                  <a:lnTo>
                    <a:pt x="108760" y="2099"/>
                  </a:lnTo>
                  <a:lnTo>
                    <a:pt x="82913" y="0"/>
                  </a:lnTo>
                  <a:lnTo>
                    <a:pt x="55828" y="2966"/>
                  </a:lnTo>
                  <a:lnTo>
                    <a:pt x="34432" y="11304"/>
                  </a:lnTo>
                  <a:lnTo>
                    <a:pt x="25450" y="16803"/>
                  </a:lnTo>
                  <a:lnTo>
                    <a:pt x="12352" y="32271"/>
                  </a:lnTo>
                  <a:lnTo>
                    <a:pt x="3800" y="52014"/>
                  </a:lnTo>
                  <a:lnTo>
                    <a:pt x="0" y="76387"/>
                  </a:lnTo>
                  <a:lnTo>
                    <a:pt x="4550" y="96578"/>
                  </a:lnTo>
                  <a:lnTo>
                    <a:pt x="9039" y="105237"/>
                  </a:lnTo>
                  <a:lnTo>
                    <a:pt x="23385" y="117979"/>
                  </a:lnTo>
                  <a:lnTo>
                    <a:pt x="42629" y="126372"/>
                  </a:lnTo>
                  <a:lnTo>
                    <a:pt x="78601" y="129926"/>
                  </a:lnTo>
                  <a:lnTo>
                    <a:pt x="101095" y="126612"/>
                  </a:lnTo>
                  <a:lnTo>
                    <a:pt x="119671" y="115001"/>
                  </a:lnTo>
                  <a:lnTo>
                    <a:pt x="134556" y="98142"/>
                  </a:lnTo>
                  <a:lnTo>
                    <a:pt x="145071" y="78950"/>
                  </a:lnTo>
                  <a:lnTo>
                    <a:pt x="149513" y="75938"/>
                  </a:lnTo>
                  <a:lnTo>
                    <a:pt x="153644" y="77440"/>
                  </a:lnTo>
                  <a:lnTo>
                    <a:pt x="174268" y="99477"/>
                  </a:lnTo>
                  <a:lnTo>
                    <a:pt x="199624" y="113899"/>
                  </a:lnTo>
                  <a:lnTo>
                    <a:pt x="216104" y="115589"/>
                  </a:lnTo>
                  <a:lnTo>
                    <a:pt x="239115" y="112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69160" y="2147813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31586" y="0"/>
                  </a:moveTo>
                  <a:lnTo>
                    <a:pt x="24350" y="28726"/>
                  </a:lnTo>
                  <a:lnTo>
                    <a:pt x="20863" y="77922"/>
                  </a:lnTo>
                  <a:lnTo>
                    <a:pt x="14111" y="131232"/>
                  </a:lnTo>
                  <a:lnTo>
                    <a:pt x="11590" y="188622"/>
                  </a:lnTo>
                  <a:lnTo>
                    <a:pt x="10843" y="238642"/>
                  </a:lnTo>
                  <a:lnTo>
                    <a:pt x="9452" y="296876"/>
                  </a:lnTo>
                  <a:lnTo>
                    <a:pt x="3321" y="35507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63295" y="1000207"/>
            <a:ext cx="6816598" cy="661962"/>
            <a:chOff x="663295" y="1000207"/>
            <a:chExt cx="6816598" cy="661962"/>
          </a:xfrm>
        </p:grpSpPr>
        <p:sp>
          <p:nvSpPr>
            <p:cNvPr id="29" name="Freeform 28"/>
            <p:cNvSpPr/>
            <p:nvPr/>
          </p:nvSpPr>
          <p:spPr>
            <a:xfrm>
              <a:off x="663295" y="1158134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42114" y="0"/>
                  </a:moveTo>
                  <a:lnTo>
                    <a:pt x="30935" y="11179"/>
                  </a:lnTo>
                  <a:lnTo>
                    <a:pt x="25447" y="29145"/>
                  </a:lnTo>
                  <a:lnTo>
                    <a:pt x="14399" y="85077"/>
                  </a:lnTo>
                  <a:lnTo>
                    <a:pt x="11293" y="140851"/>
                  </a:lnTo>
                  <a:lnTo>
                    <a:pt x="10755" y="190693"/>
                  </a:lnTo>
                  <a:lnTo>
                    <a:pt x="10595" y="239386"/>
                  </a:lnTo>
                  <a:lnTo>
                    <a:pt x="10542" y="297760"/>
                  </a:lnTo>
                  <a:lnTo>
                    <a:pt x="3295" y="35201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1135" y="1366627"/>
              <a:ext cx="196959" cy="157121"/>
            </a:xfrm>
            <a:custGeom>
              <a:avLst/>
              <a:gdLst/>
              <a:ahLst/>
              <a:cxnLst/>
              <a:rect l="0" t="0" r="0" b="0"/>
              <a:pathLst>
                <a:path w="196959" h="157121">
                  <a:moveTo>
                    <a:pt x="144315" y="54720"/>
                  </a:moveTo>
                  <a:lnTo>
                    <a:pt x="126335" y="30673"/>
                  </a:lnTo>
                  <a:lnTo>
                    <a:pt x="99993" y="10420"/>
                  </a:lnTo>
                  <a:lnTo>
                    <a:pt x="80163" y="716"/>
                  </a:lnTo>
                  <a:lnTo>
                    <a:pt x="69962" y="0"/>
                  </a:lnTo>
                  <a:lnTo>
                    <a:pt x="49268" y="5443"/>
                  </a:lnTo>
                  <a:lnTo>
                    <a:pt x="23476" y="21662"/>
                  </a:lnTo>
                  <a:lnTo>
                    <a:pt x="11450" y="40807"/>
                  </a:lnTo>
                  <a:lnTo>
                    <a:pt x="3376" y="64914"/>
                  </a:lnTo>
                  <a:lnTo>
                    <a:pt x="0" y="103624"/>
                  </a:lnTo>
                  <a:lnTo>
                    <a:pt x="3356" y="126758"/>
                  </a:lnTo>
                  <a:lnTo>
                    <a:pt x="14986" y="145618"/>
                  </a:lnTo>
                  <a:lnTo>
                    <a:pt x="23001" y="153923"/>
                  </a:lnTo>
                  <a:lnTo>
                    <a:pt x="31854" y="157120"/>
                  </a:lnTo>
                  <a:lnTo>
                    <a:pt x="41265" y="156912"/>
                  </a:lnTo>
                  <a:lnTo>
                    <a:pt x="81586" y="145356"/>
                  </a:lnTo>
                  <a:lnTo>
                    <a:pt x="89627" y="139710"/>
                  </a:lnTo>
                  <a:lnTo>
                    <a:pt x="101682" y="124079"/>
                  </a:lnTo>
                  <a:lnTo>
                    <a:pt x="115046" y="95548"/>
                  </a:lnTo>
                  <a:lnTo>
                    <a:pt x="118953" y="92467"/>
                  </a:lnTo>
                  <a:lnTo>
                    <a:pt x="122728" y="93922"/>
                  </a:lnTo>
                  <a:lnTo>
                    <a:pt x="130041" y="104898"/>
                  </a:lnTo>
                  <a:lnTo>
                    <a:pt x="137192" y="121475"/>
                  </a:lnTo>
                  <a:lnTo>
                    <a:pt x="144245" y="127299"/>
                  </a:lnTo>
                  <a:lnTo>
                    <a:pt x="164561" y="133771"/>
                  </a:lnTo>
                  <a:lnTo>
                    <a:pt x="173021" y="133157"/>
                  </a:lnTo>
                  <a:lnTo>
                    <a:pt x="179830" y="130408"/>
                  </a:lnTo>
                  <a:lnTo>
                    <a:pt x="196958" y="117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82590" y="1358176"/>
              <a:ext cx="101846" cy="161225"/>
            </a:xfrm>
            <a:custGeom>
              <a:avLst/>
              <a:gdLst/>
              <a:ahLst/>
              <a:cxnLst/>
              <a:rect l="0" t="0" r="0" b="0"/>
              <a:pathLst>
                <a:path w="101846" h="161225">
                  <a:moveTo>
                    <a:pt x="17617" y="63171"/>
                  </a:moveTo>
                  <a:lnTo>
                    <a:pt x="23206" y="125263"/>
                  </a:lnTo>
                  <a:lnTo>
                    <a:pt x="33235" y="161224"/>
                  </a:lnTo>
                  <a:lnTo>
                    <a:pt x="8169" y="104181"/>
                  </a:lnTo>
                  <a:lnTo>
                    <a:pt x="0" y="67783"/>
                  </a:lnTo>
                  <a:lnTo>
                    <a:pt x="4328" y="44164"/>
                  </a:lnTo>
                  <a:lnTo>
                    <a:pt x="8757" y="32952"/>
                  </a:lnTo>
                  <a:lnTo>
                    <a:pt x="16390" y="25477"/>
                  </a:lnTo>
                  <a:lnTo>
                    <a:pt x="78186" y="4605"/>
                  </a:lnTo>
                  <a:lnTo>
                    <a:pt x="1018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16020" y="1381595"/>
              <a:ext cx="129803" cy="280574"/>
            </a:xfrm>
            <a:custGeom>
              <a:avLst/>
              <a:gdLst/>
              <a:ahLst/>
              <a:cxnLst/>
              <a:rect l="0" t="0" r="0" b="0"/>
              <a:pathLst>
                <a:path w="129803" h="280574">
                  <a:moveTo>
                    <a:pt x="63171" y="92394"/>
                  </a:moveTo>
                  <a:lnTo>
                    <a:pt x="79939" y="81216"/>
                  </a:lnTo>
                  <a:lnTo>
                    <a:pt x="91291" y="66369"/>
                  </a:lnTo>
                  <a:lnTo>
                    <a:pt x="95956" y="57497"/>
                  </a:lnTo>
                  <a:lnTo>
                    <a:pt x="98019" y="38280"/>
                  </a:lnTo>
                  <a:lnTo>
                    <a:pt x="96932" y="28242"/>
                  </a:lnTo>
                  <a:lnTo>
                    <a:pt x="86365" y="10850"/>
                  </a:lnTo>
                  <a:lnTo>
                    <a:pt x="78634" y="2936"/>
                  </a:lnTo>
                  <a:lnTo>
                    <a:pt x="71140" y="0"/>
                  </a:lnTo>
                  <a:lnTo>
                    <a:pt x="63804" y="383"/>
                  </a:lnTo>
                  <a:lnTo>
                    <a:pt x="56574" y="2977"/>
                  </a:lnTo>
                  <a:lnTo>
                    <a:pt x="42302" y="15219"/>
                  </a:lnTo>
                  <a:lnTo>
                    <a:pt x="14075" y="51673"/>
                  </a:lnTo>
                  <a:lnTo>
                    <a:pt x="9375" y="71956"/>
                  </a:lnTo>
                  <a:lnTo>
                    <a:pt x="9760" y="82278"/>
                  </a:lnTo>
                  <a:lnTo>
                    <a:pt x="16426" y="99987"/>
                  </a:lnTo>
                  <a:lnTo>
                    <a:pt x="21479" y="107984"/>
                  </a:lnTo>
                  <a:lnTo>
                    <a:pt x="28358" y="112146"/>
                  </a:lnTo>
                  <a:lnTo>
                    <a:pt x="45359" y="113651"/>
                  </a:lnTo>
                  <a:lnTo>
                    <a:pt x="52466" y="110075"/>
                  </a:lnTo>
                  <a:lnTo>
                    <a:pt x="63483" y="96743"/>
                  </a:lnTo>
                  <a:lnTo>
                    <a:pt x="66888" y="96463"/>
                  </a:lnTo>
                  <a:lnTo>
                    <a:pt x="69159" y="100956"/>
                  </a:lnTo>
                  <a:lnTo>
                    <a:pt x="87873" y="159436"/>
                  </a:lnTo>
                  <a:lnTo>
                    <a:pt x="118633" y="217859"/>
                  </a:lnTo>
                  <a:lnTo>
                    <a:pt x="127985" y="239404"/>
                  </a:lnTo>
                  <a:lnTo>
                    <a:pt x="129802" y="260677"/>
                  </a:lnTo>
                  <a:lnTo>
                    <a:pt x="128649" y="271263"/>
                  </a:lnTo>
                  <a:lnTo>
                    <a:pt x="122031" y="277151"/>
                  </a:lnTo>
                  <a:lnTo>
                    <a:pt x="99080" y="280573"/>
                  </a:lnTo>
                  <a:lnTo>
                    <a:pt x="40195" y="279304"/>
                  </a:lnTo>
                  <a:lnTo>
                    <a:pt x="0" y="2608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27516" y="1334776"/>
              <a:ext cx="128009" cy="202385"/>
            </a:xfrm>
            <a:custGeom>
              <a:avLst/>
              <a:gdLst/>
              <a:ahLst/>
              <a:cxnLst/>
              <a:rect l="0" t="0" r="0" b="0"/>
              <a:pathLst>
                <a:path w="128009" h="202385">
                  <a:moveTo>
                    <a:pt x="25375" y="107628"/>
                  </a:moveTo>
                  <a:lnTo>
                    <a:pt x="36553" y="96449"/>
                  </a:lnTo>
                  <a:lnTo>
                    <a:pt x="54519" y="90961"/>
                  </a:lnTo>
                  <a:lnTo>
                    <a:pt x="98592" y="81849"/>
                  </a:lnTo>
                  <a:lnTo>
                    <a:pt x="116797" y="69264"/>
                  </a:lnTo>
                  <a:lnTo>
                    <a:pt x="124928" y="60995"/>
                  </a:lnTo>
                  <a:lnTo>
                    <a:pt x="128008" y="49633"/>
                  </a:lnTo>
                  <a:lnTo>
                    <a:pt x="125192" y="21411"/>
                  </a:lnTo>
                  <a:lnTo>
                    <a:pt x="118826" y="11545"/>
                  </a:lnTo>
                  <a:lnTo>
                    <a:pt x="109902" y="4968"/>
                  </a:lnTo>
                  <a:lnTo>
                    <a:pt x="99274" y="584"/>
                  </a:lnTo>
                  <a:lnTo>
                    <a:pt x="88679" y="0"/>
                  </a:lnTo>
                  <a:lnTo>
                    <a:pt x="67548" y="5591"/>
                  </a:lnTo>
                  <a:lnTo>
                    <a:pt x="41510" y="21893"/>
                  </a:lnTo>
                  <a:lnTo>
                    <a:pt x="13388" y="47130"/>
                  </a:lnTo>
                  <a:lnTo>
                    <a:pt x="2500" y="72941"/>
                  </a:lnTo>
                  <a:lnTo>
                    <a:pt x="0" y="100400"/>
                  </a:lnTo>
                  <a:lnTo>
                    <a:pt x="6688" y="120403"/>
                  </a:lnTo>
                  <a:lnTo>
                    <a:pt x="29197" y="155997"/>
                  </a:lnTo>
                  <a:lnTo>
                    <a:pt x="51250" y="173189"/>
                  </a:lnTo>
                  <a:lnTo>
                    <a:pt x="99074" y="202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29474" y="1295005"/>
              <a:ext cx="107687" cy="213814"/>
            </a:xfrm>
            <a:custGeom>
              <a:avLst/>
              <a:gdLst/>
              <a:ahLst/>
              <a:cxnLst/>
              <a:rect l="0" t="0" r="0" b="0"/>
              <a:pathLst>
                <a:path w="107687" h="213814">
                  <a:moveTo>
                    <a:pt x="23458" y="84228"/>
                  </a:moveTo>
                  <a:lnTo>
                    <a:pt x="23458" y="142845"/>
                  </a:lnTo>
                  <a:lnTo>
                    <a:pt x="34911" y="199442"/>
                  </a:lnTo>
                  <a:lnTo>
                    <a:pt x="38112" y="210170"/>
                  </a:lnTo>
                  <a:lnTo>
                    <a:pt x="37907" y="213813"/>
                  </a:lnTo>
                  <a:lnTo>
                    <a:pt x="35430" y="212732"/>
                  </a:lnTo>
                  <a:lnTo>
                    <a:pt x="9394" y="182562"/>
                  </a:lnTo>
                  <a:lnTo>
                    <a:pt x="440" y="160297"/>
                  </a:lnTo>
                  <a:lnTo>
                    <a:pt x="0" y="121455"/>
                  </a:lnTo>
                  <a:lnTo>
                    <a:pt x="7279" y="80310"/>
                  </a:lnTo>
                  <a:lnTo>
                    <a:pt x="12672" y="69918"/>
                  </a:lnTo>
                  <a:lnTo>
                    <a:pt x="68369" y="20938"/>
                  </a:lnTo>
                  <a:lnTo>
                    <a:pt x="91747" y="6204"/>
                  </a:lnTo>
                  <a:lnTo>
                    <a:pt x="1076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31917" y="1253646"/>
              <a:ext cx="2661213" cy="388799"/>
            </a:xfrm>
            <a:custGeom>
              <a:avLst/>
              <a:gdLst/>
              <a:ahLst/>
              <a:cxnLst/>
              <a:rect l="0" t="0" r="0" b="0"/>
              <a:pathLst>
                <a:path w="2661213" h="388799">
                  <a:moveTo>
                    <a:pt x="0" y="188758"/>
                  </a:moveTo>
                  <a:lnTo>
                    <a:pt x="24046" y="198333"/>
                  </a:lnTo>
                  <a:lnTo>
                    <a:pt x="85121" y="238636"/>
                  </a:lnTo>
                  <a:lnTo>
                    <a:pt x="147477" y="265334"/>
                  </a:lnTo>
                  <a:lnTo>
                    <a:pt x="189528" y="285512"/>
                  </a:lnTo>
                  <a:lnTo>
                    <a:pt x="240035" y="294697"/>
                  </a:lnTo>
                  <a:lnTo>
                    <a:pt x="298192" y="313496"/>
                  </a:lnTo>
                  <a:lnTo>
                    <a:pt x="360069" y="328821"/>
                  </a:lnTo>
                  <a:lnTo>
                    <a:pt x="408764" y="339572"/>
                  </a:lnTo>
                  <a:lnTo>
                    <a:pt x="469214" y="347620"/>
                  </a:lnTo>
                  <a:lnTo>
                    <a:pt x="529335" y="363074"/>
                  </a:lnTo>
                  <a:lnTo>
                    <a:pt x="583049" y="369479"/>
                  </a:lnTo>
                  <a:lnTo>
                    <a:pt x="640298" y="375666"/>
                  </a:lnTo>
                  <a:lnTo>
                    <a:pt x="697425" y="380618"/>
                  </a:lnTo>
                  <a:lnTo>
                    <a:pt x="755686" y="386375"/>
                  </a:lnTo>
                  <a:lnTo>
                    <a:pt x="809993" y="388081"/>
                  </a:lnTo>
                  <a:lnTo>
                    <a:pt x="866248" y="388586"/>
                  </a:lnTo>
                  <a:lnTo>
                    <a:pt x="927370" y="388736"/>
                  </a:lnTo>
                  <a:lnTo>
                    <a:pt x="989934" y="388781"/>
                  </a:lnTo>
                  <a:lnTo>
                    <a:pt x="1046686" y="388794"/>
                  </a:lnTo>
                  <a:lnTo>
                    <a:pt x="1099376" y="388798"/>
                  </a:lnTo>
                  <a:lnTo>
                    <a:pt x="1159442" y="385679"/>
                  </a:lnTo>
                  <a:lnTo>
                    <a:pt x="1212334" y="383585"/>
                  </a:lnTo>
                  <a:lnTo>
                    <a:pt x="1238375" y="385312"/>
                  </a:lnTo>
                  <a:lnTo>
                    <a:pt x="1293047" y="376889"/>
                  </a:lnTo>
                  <a:lnTo>
                    <a:pt x="1340828" y="373572"/>
                  </a:lnTo>
                  <a:lnTo>
                    <a:pt x="1365674" y="375012"/>
                  </a:lnTo>
                  <a:lnTo>
                    <a:pt x="1426537" y="368931"/>
                  </a:lnTo>
                  <a:lnTo>
                    <a:pt x="1476444" y="360741"/>
                  </a:lnTo>
                  <a:lnTo>
                    <a:pt x="1526969" y="357089"/>
                  </a:lnTo>
                  <a:lnTo>
                    <a:pt x="1589739" y="345967"/>
                  </a:lnTo>
                  <a:lnTo>
                    <a:pt x="1652955" y="332824"/>
                  </a:lnTo>
                  <a:lnTo>
                    <a:pt x="1716139" y="320352"/>
                  </a:lnTo>
                  <a:lnTo>
                    <a:pt x="1769955" y="313536"/>
                  </a:lnTo>
                  <a:lnTo>
                    <a:pt x="1817487" y="300988"/>
                  </a:lnTo>
                  <a:lnTo>
                    <a:pt x="1876024" y="285572"/>
                  </a:lnTo>
                  <a:lnTo>
                    <a:pt x="1937822" y="270476"/>
                  </a:lnTo>
                  <a:lnTo>
                    <a:pt x="2000585" y="254304"/>
                  </a:lnTo>
                  <a:lnTo>
                    <a:pt x="2060516" y="238984"/>
                  </a:lnTo>
                  <a:lnTo>
                    <a:pt x="2115319" y="222747"/>
                  </a:lnTo>
                  <a:lnTo>
                    <a:pt x="2159242" y="207407"/>
                  </a:lnTo>
                  <a:lnTo>
                    <a:pt x="2182138" y="195877"/>
                  </a:lnTo>
                  <a:lnTo>
                    <a:pt x="2244497" y="175823"/>
                  </a:lnTo>
                  <a:lnTo>
                    <a:pt x="2295783" y="159579"/>
                  </a:lnTo>
                  <a:lnTo>
                    <a:pt x="2344904" y="147357"/>
                  </a:lnTo>
                  <a:lnTo>
                    <a:pt x="2397835" y="132747"/>
                  </a:lnTo>
                  <a:lnTo>
                    <a:pt x="2450491" y="104124"/>
                  </a:lnTo>
                  <a:lnTo>
                    <a:pt x="2491999" y="90112"/>
                  </a:lnTo>
                  <a:lnTo>
                    <a:pt x="2544827" y="81665"/>
                  </a:lnTo>
                  <a:lnTo>
                    <a:pt x="2600582" y="69078"/>
                  </a:lnTo>
                  <a:lnTo>
                    <a:pt x="2639546" y="53211"/>
                  </a:lnTo>
                  <a:lnTo>
                    <a:pt x="2644091" y="48091"/>
                  </a:lnTo>
                  <a:lnTo>
                    <a:pt x="2643611" y="43507"/>
                  </a:lnTo>
                  <a:lnTo>
                    <a:pt x="2617625" y="22156"/>
                  </a:lnTo>
                  <a:lnTo>
                    <a:pt x="2588834" y="7853"/>
                  </a:lnTo>
                  <a:lnTo>
                    <a:pt x="2548617" y="945"/>
                  </a:lnTo>
                  <a:lnTo>
                    <a:pt x="2556795" y="0"/>
                  </a:lnTo>
                  <a:lnTo>
                    <a:pt x="2617437" y="23030"/>
                  </a:lnTo>
                  <a:lnTo>
                    <a:pt x="2651949" y="34108"/>
                  </a:lnTo>
                  <a:lnTo>
                    <a:pt x="2658209" y="41205"/>
                  </a:lnTo>
                  <a:lnTo>
                    <a:pt x="2661212" y="50615"/>
                  </a:lnTo>
                  <a:lnTo>
                    <a:pt x="2660260" y="73548"/>
                  </a:lnTo>
                  <a:lnTo>
                    <a:pt x="2646570" y="110428"/>
                  </a:lnTo>
                  <a:lnTo>
                    <a:pt x="2611067" y="167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10740" y="1210065"/>
              <a:ext cx="182895" cy="233123"/>
            </a:xfrm>
            <a:custGeom>
              <a:avLst/>
              <a:gdLst/>
              <a:ahLst/>
              <a:cxnLst/>
              <a:rect l="0" t="0" r="0" b="0"/>
              <a:pathLst>
                <a:path w="182895" h="233123">
                  <a:moveTo>
                    <a:pt x="137571" y="42826"/>
                  </a:moveTo>
                  <a:lnTo>
                    <a:pt x="127996" y="18779"/>
                  </a:lnTo>
                  <a:lnTo>
                    <a:pt x="117328" y="4452"/>
                  </a:lnTo>
                  <a:lnTo>
                    <a:pt x="108867" y="866"/>
                  </a:lnTo>
                  <a:lnTo>
                    <a:pt x="86989" y="0"/>
                  </a:lnTo>
                  <a:lnTo>
                    <a:pt x="53953" y="6090"/>
                  </a:lnTo>
                  <a:lnTo>
                    <a:pt x="21938" y="20893"/>
                  </a:lnTo>
                  <a:lnTo>
                    <a:pt x="7020" y="36587"/>
                  </a:lnTo>
                  <a:lnTo>
                    <a:pt x="1404" y="45686"/>
                  </a:lnTo>
                  <a:lnTo>
                    <a:pt x="0" y="54091"/>
                  </a:lnTo>
                  <a:lnTo>
                    <a:pt x="1403" y="62034"/>
                  </a:lnTo>
                  <a:lnTo>
                    <a:pt x="4678" y="69669"/>
                  </a:lnTo>
                  <a:lnTo>
                    <a:pt x="20796" y="81272"/>
                  </a:lnTo>
                  <a:lnTo>
                    <a:pt x="82679" y="102004"/>
                  </a:lnTo>
                  <a:lnTo>
                    <a:pt x="121567" y="114042"/>
                  </a:lnTo>
                  <a:lnTo>
                    <a:pt x="140596" y="125560"/>
                  </a:lnTo>
                  <a:lnTo>
                    <a:pt x="164464" y="150788"/>
                  </a:lnTo>
                  <a:lnTo>
                    <a:pt x="180764" y="180489"/>
                  </a:lnTo>
                  <a:lnTo>
                    <a:pt x="182894" y="201106"/>
                  </a:lnTo>
                  <a:lnTo>
                    <a:pt x="181825" y="211517"/>
                  </a:lnTo>
                  <a:lnTo>
                    <a:pt x="176432" y="219627"/>
                  </a:lnTo>
                  <a:lnTo>
                    <a:pt x="157962" y="231758"/>
                  </a:lnTo>
                  <a:lnTo>
                    <a:pt x="147656" y="233122"/>
                  </a:lnTo>
                  <a:lnTo>
                    <a:pt x="95399" y="218173"/>
                  </a:lnTo>
                  <a:lnTo>
                    <a:pt x="32286" y="190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43067" y="1282813"/>
              <a:ext cx="277075" cy="149063"/>
            </a:xfrm>
            <a:custGeom>
              <a:avLst/>
              <a:gdLst/>
              <a:ahLst/>
              <a:cxnLst/>
              <a:rect l="0" t="0" r="0" b="0"/>
              <a:pathLst>
                <a:path w="277075" h="149063">
                  <a:moveTo>
                    <a:pt x="0" y="33249"/>
                  </a:moveTo>
                  <a:lnTo>
                    <a:pt x="3120" y="75940"/>
                  </a:lnTo>
                  <a:lnTo>
                    <a:pt x="9553" y="127128"/>
                  </a:lnTo>
                  <a:lnTo>
                    <a:pt x="10095" y="119037"/>
                  </a:lnTo>
                  <a:lnTo>
                    <a:pt x="1426" y="58458"/>
                  </a:lnTo>
                  <a:lnTo>
                    <a:pt x="6012" y="23950"/>
                  </a:lnTo>
                  <a:lnTo>
                    <a:pt x="11027" y="15352"/>
                  </a:lnTo>
                  <a:lnTo>
                    <a:pt x="25958" y="2678"/>
                  </a:lnTo>
                  <a:lnTo>
                    <a:pt x="34853" y="0"/>
                  </a:lnTo>
                  <a:lnTo>
                    <a:pt x="54095" y="144"/>
                  </a:lnTo>
                  <a:lnTo>
                    <a:pt x="71226" y="7227"/>
                  </a:lnTo>
                  <a:lnTo>
                    <a:pt x="86638" y="19344"/>
                  </a:lnTo>
                  <a:lnTo>
                    <a:pt x="107299" y="45896"/>
                  </a:lnTo>
                  <a:lnTo>
                    <a:pt x="117099" y="65776"/>
                  </a:lnTo>
                  <a:lnTo>
                    <a:pt x="121350" y="68972"/>
                  </a:lnTo>
                  <a:lnTo>
                    <a:pt x="125353" y="67593"/>
                  </a:lnTo>
                  <a:lnTo>
                    <a:pt x="132922" y="56701"/>
                  </a:lnTo>
                  <a:lnTo>
                    <a:pt x="156440" y="11121"/>
                  </a:lnTo>
                  <a:lnTo>
                    <a:pt x="165125" y="5629"/>
                  </a:lnTo>
                  <a:lnTo>
                    <a:pt x="187253" y="2646"/>
                  </a:lnTo>
                  <a:lnTo>
                    <a:pt x="206446" y="8339"/>
                  </a:lnTo>
                  <a:lnTo>
                    <a:pt x="222775" y="19838"/>
                  </a:lnTo>
                  <a:lnTo>
                    <a:pt x="259462" y="65841"/>
                  </a:lnTo>
                  <a:lnTo>
                    <a:pt x="275099" y="102307"/>
                  </a:lnTo>
                  <a:lnTo>
                    <a:pt x="277074" y="122823"/>
                  </a:lnTo>
                  <a:lnTo>
                    <a:pt x="273741" y="149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79027" y="1283664"/>
              <a:ext cx="190466" cy="143840"/>
            </a:xfrm>
            <a:custGeom>
              <a:avLst/>
              <a:gdLst/>
              <a:ahLst/>
              <a:cxnLst/>
              <a:rect l="0" t="0" r="0" b="0"/>
              <a:pathLst>
                <a:path w="190466" h="143840">
                  <a:moveTo>
                    <a:pt x="106237" y="74512"/>
                  </a:moveTo>
                  <a:lnTo>
                    <a:pt x="103117" y="31820"/>
                  </a:lnTo>
                  <a:lnTo>
                    <a:pt x="100648" y="21484"/>
                  </a:lnTo>
                  <a:lnTo>
                    <a:pt x="95492" y="13424"/>
                  </a:lnTo>
                  <a:lnTo>
                    <a:pt x="80404" y="1348"/>
                  </a:lnTo>
                  <a:lnTo>
                    <a:pt x="71468" y="0"/>
                  </a:lnTo>
                  <a:lnTo>
                    <a:pt x="52179" y="4740"/>
                  </a:lnTo>
                  <a:lnTo>
                    <a:pt x="27179" y="20564"/>
                  </a:lnTo>
                  <a:lnTo>
                    <a:pt x="4953" y="51248"/>
                  </a:lnTo>
                  <a:lnTo>
                    <a:pt x="0" y="76651"/>
                  </a:lnTo>
                  <a:lnTo>
                    <a:pt x="6353" y="125497"/>
                  </a:lnTo>
                  <a:lnTo>
                    <a:pt x="12741" y="131899"/>
                  </a:lnTo>
                  <a:lnTo>
                    <a:pt x="21680" y="134996"/>
                  </a:lnTo>
                  <a:lnTo>
                    <a:pt x="32318" y="135892"/>
                  </a:lnTo>
                  <a:lnTo>
                    <a:pt x="50378" y="130648"/>
                  </a:lnTo>
                  <a:lnTo>
                    <a:pt x="58469" y="125974"/>
                  </a:lnTo>
                  <a:lnTo>
                    <a:pt x="70579" y="108302"/>
                  </a:lnTo>
                  <a:lnTo>
                    <a:pt x="75446" y="97039"/>
                  </a:lnTo>
                  <a:lnTo>
                    <a:pt x="81030" y="91869"/>
                  </a:lnTo>
                  <a:lnTo>
                    <a:pt x="87093" y="90763"/>
                  </a:lnTo>
                  <a:lnTo>
                    <a:pt x="93474" y="92365"/>
                  </a:lnTo>
                  <a:lnTo>
                    <a:pt x="106804" y="103503"/>
                  </a:lnTo>
                  <a:lnTo>
                    <a:pt x="134425" y="139250"/>
                  </a:lnTo>
                  <a:lnTo>
                    <a:pt x="142576" y="143407"/>
                  </a:lnTo>
                  <a:lnTo>
                    <a:pt x="151520" y="143839"/>
                  </a:lnTo>
                  <a:lnTo>
                    <a:pt x="190465" y="137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90549" y="1105492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129" y="141375"/>
                  </a:lnTo>
                  <a:lnTo>
                    <a:pt x="38" y="190197"/>
                  </a:lnTo>
                  <a:lnTo>
                    <a:pt x="6074" y="247446"/>
                  </a:lnTo>
                  <a:lnTo>
                    <a:pt x="1546" y="29376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65852" y="1105492"/>
              <a:ext cx="29983" cy="305327"/>
            </a:xfrm>
            <a:custGeom>
              <a:avLst/>
              <a:gdLst/>
              <a:ahLst/>
              <a:cxnLst/>
              <a:rect l="0" t="0" r="0" b="0"/>
              <a:pathLst>
                <a:path w="29983" h="305327">
                  <a:moveTo>
                    <a:pt x="29982" y="0"/>
                  </a:moveTo>
                  <a:lnTo>
                    <a:pt x="20917" y="58617"/>
                  </a:lnTo>
                  <a:lnTo>
                    <a:pt x="12507" y="120026"/>
                  </a:lnTo>
                  <a:lnTo>
                    <a:pt x="6513" y="181549"/>
                  </a:lnTo>
                  <a:lnTo>
                    <a:pt x="0" y="244092"/>
                  </a:lnTo>
                  <a:lnTo>
                    <a:pt x="8925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37948" y="1260619"/>
              <a:ext cx="144526" cy="150618"/>
            </a:xfrm>
            <a:custGeom>
              <a:avLst/>
              <a:gdLst/>
              <a:ahLst/>
              <a:cxnLst/>
              <a:rect l="0" t="0" r="0" b="0"/>
              <a:pathLst>
                <a:path w="144526" h="150618">
                  <a:moveTo>
                    <a:pt x="0" y="97557"/>
                  </a:moveTo>
                  <a:lnTo>
                    <a:pt x="11179" y="86378"/>
                  </a:lnTo>
                  <a:lnTo>
                    <a:pt x="29145" y="80890"/>
                  </a:lnTo>
                  <a:lnTo>
                    <a:pt x="91143" y="68672"/>
                  </a:lnTo>
                  <a:lnTo>
                    <a:pt x="124101" y="57543"/>
                  </a:lnTo>
                  <a:lnTo>
                    <a:pt x="141334" y="46238"/>
                  </a:lnTo>
                  <a:lnTo>
                    <a:pt x="144525" y="38777"/>
                  </a:lnTo>
                  <a:lnTo>
                    <a:pt x="144314" y="30295"/>
                  </a:lnTo>
                  <a:lnTo>
                    <a:pt x="141833" y="21130"/>
                  </a:lnTo>
                  <a:lnTo>
                    <a:pt x="136669" y="13850"/>
                  </a:lnTo>
                  <a:lnTo>
                    <a:pt x="121573" y="2642"/>
                  </a:lnTo>
                  <a:lnTo>
                    <a:pt x="100046" y="0"/>
                  </a:lnTo>
                  <a:lnTo>
                    <a:pt x="36745" y="4771"/>
                  </a:lnTo>
                  <a:lnTo>
                    <a:pt x="17891" y="13815"/>
                  </a:lnTo>
                  <a:lnTo>
                    <a:pt x="11927" y="23011"/>
                  </a:lnTo>
                  <a:lnTo>
                    <a:pt x="3534" y="62731"/>
                  </a:lnTo>
                  <a:lnTo>
                    <a:pt x="1571" y="90658"/>
                  </a:lnTo>
                  <a:lnTo>
                    <a:pt x="6937" y="112428"/>
                  </a:lnTo>
                  <a:lnTo>
                    <a:pt x="29447" y="145468"/>
                  </a:lnTo>
                  <a:lnTo>
                    <a:pt x="37178" y="149385"/>
                  </a:lnTo>
                  <a:lnTo>
                    <a:pt x="55129" y="150617"/>
                  </a:lnTo>
                  <a:lnTo>
                    <a:pt x="94757" y="139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41282" y="1284476"/>
              <a:ext cx="133579" cy="169062"/>
            </a:xfrm>
            <a:custGeom>
              <a:avLst/>
              <a:gdLst/>
              <a:ahLst/>
              <a:cxnLst/>
              <a:rect l="0" t="0" r="0" b="0"/>
              <a:pathLst>
                <a:path w="133579" h="169062">
                  <a:moveTo>
                    <a:pt x="7236" y="21057"/>
                  </a:moveTo>
                  <a:lnTo>
                    <a:pt x="0" y="49783"/>
                  </a:lnTo>
                  <a:lnTo>
                    <a:pt x="477" y="113169"/>
                  </a:lnTo>
                  <a:lnTo>
                    <a:pt x="11490" y="165854"/>
                  </a:lnTo>
                  <a:lnTo>
                    <a:pt x="13582" y="169061"/>
                  </a:lnTo>
                  <a:lnTo>
                    <a:pt x="14976" y="166520"/>
                  </a:lnTo>
                  <a:lnTo>
                    <a:pt x="15355" y="152388"/>
                  </a:lnTo>
                  <a:lnTo>
                    <a:pt x="2947" y="98966"/>
                  </a:lnTo>
                  <a:lnTo>
                    <a:pt x="4145" y="64419"/>
                  </a:lnTo>
                  <a:lnTo>
                    <a:pt x="15221" y="45788"/>
                  </a:lnTo>
                  <a:lnTo>
                    <a:pt x="23088" y="37544"/>
                  </a:lnTo>
                  <a:lnTo>
                    <a:pt x="62106" y="20353"/>
                  </a:lnTo>
                  <a:lnTo>
                    <a:pt x="120931" y="3489"/>
                  </a:lnTo>
                  <a:lnTo>
                    <a:pt x="1335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02442" y="1031792"/>
              <a:ext cx="146201" cy="463255"/>
            </a:xfrm>
            <a:custGeom>
              <a:avLst/>
              <a:gdLst/>
              <a:ahLst/>
              <a:cxnLst/>
              <a:rect l="0" t="0" r="0" b="0"/>
              <a:pathLst>
                <a:path w="146201" h="463255">
                  <a:moveTo>
                    <a:pt x="146200" y="0"/>
                  </a:moveTo>
                  <a:lnTo>
                    <a:pt x="87637" y="49498"/>
                  </a:lnTo>
                  <a:lnTo>
                    <a:pt x="51589" y="98849"/>
                  </a:lnTo>
                  <a:lnTo>
                    <a:pt x="23396" y="151717"/>
                  </a:lnTo>
                  <a:lnTo>
                    <a:pt x="4873" y="208390"/>
                  </a:lnTo>
                  <a:lnTo>
                    <a:pt x="0" y="271577"/>
                  </a:lnTo>
                  <a:lnTo>
                    <a:pt x="4627" y="323877"/>
                  </a:lnTo>
                  <a:lnTo>
                    <a:pt x="25212" y="374068"/>
                  </a:lnTo>
                  <a:lnTo>
                    <a:pt x="72608" y="434293"/>
                  </a:lnTo>
                  <a:lnTo>
                    <a:pt x="93558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090621" y="1284807"/>
              <a:ext cx="247535" cy="178655"/>
            </a:xfrm>
            <a:custGeom>
              <a:avLst/>
              <a:gdLst/>
              <a:ahLst/>
              <a:cxnLst/>
              <a:rect l="0" t="0" r="0" b="0"/>
              <a:pathLst>
                <a:path w="247535" h="178655">
                  <a:moveTo>
                    <a:pt x="36964" y="41783"/>
                  </a:moveTo>
                  <a:lnTo>
                    <a:pt x="40084" y="84475"/>
                  </a:lnTo>
                  <a:lnTo>
                    <a:pt x="46029" y="131714"/>
                  </a:lnTo>
                  <a:lnTo>
                    <a:pt x="41470" y="166695"/>
                  </a:lnTo>
                  <a:lnTo>
                    <a:pt x="38799" y="170682"/>
                  </a:lnTo>
                  <a:lnTo>
                    <a:pt x="35848" y="169829"/>
                  </a:lnTo>
                  <a:lnTo>
                    <a:pt x="17117" y="137656"/>
                  </a:lnTo>
                  <a:lnTo>
                    <a:pt x="3805" y="75711"/>
                  </a:lnTo>
                  <a:lnTo>
                    <a:pt x="0" y="52183"/>
                  </a:lnTo>
                  <a:lnTo>
                    <a:pt x="2209" y="26128"/>
                  </a:lnTo>
                  <a:lnTo>
                    <a:pt x="6775" y="16139"/>
                  </a:lnTo>
                  <a:lnTo>
                    <a:pt x="21207" y="1920"/>
                  </a:lnTo>
                  <a:lnTo>
                    <a:pt x="29969" y="0"/>
                  </a:lnTo>
                  <a:lnTo>
                    <a:pt x="49063" y="4105"/>
                  </a:lnTo>
                  <a:lnTo>
                    <a:pt x="79544" y="19571"/>
                  </a:lnTo>
                  <a:lnTo>
                    <a:pt x="105213" y="44560"/>
                  </a:lnTo>
                  <a:lnTo>
                    <a:pt x="130541" y="94792"/>
                  </a:lnTo>
                  <a:lnTo>
                    <a:pt x="134444" y="105198"/>
                  </a:lnTo>
                  <a:lnTo>
                    <a:pt x="134706" y="109796"/>
                  </a:lnTo>
                  <a:lnTo>
                    <a:pt x="132541" y="110522"/>
                  </a:lnTo>
                  <a:lnTo>
                    <a:pt x="128758" y="108666"/>
                  </a:lnTo>
                  <a:lnTo>
                    <a:pt x="124555" y="91006"/>
                  </a:lnTo>
                  <a:lnTo>
                    <a:pt x="125308" y="54418"/>
                  </a:lnTo>
                  <a:lnTo>
                    <a:pt x="127445" y="43187"/>
                  </a:lnTo>
                  <a:lnTo>
                    <a:pt x="133550" y="35700"/>
                  </a:lnTo>
                  <a:lnTo>
                    <a:pt x="152811" y="27381"/>
                  </a:lnTo>
                  <a:lnTo>
                    <a:pt x="163328" y="28673"/>
                  </a:lnTo>
                  <a:lnTo>
                    <a:pt x="184373" y="39466"/>
                  </a:lnTo>
                  <a:lnTo>
                    <a:pt x="215952" y="65273"/>
                  </a:lnTo>
                  <a:lnTo>
                    <a:pt x="230768" y="88098"/>
                  </a:lnTo>
                  <a:lnTo>
                    <a:pt x="240083" y="113840"/>
                  </a:lnTo>
                  <a:lnTo>
                    <a:pt x="246063" y="159135"/>
                  </a:lnTo>
                  <a:lnTo>
                    <a:pt x="247534" y="178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50879" y="1263419"/>
              <a:ext cx="122752" cy="212230"/>
            </a:xfrm>
            <a:custGeom>
              <a:avLst/>
              <a:gdLst/>
              <a:ahLst/>
              <a:cxnLst/>
              <a:rect l="0" t="0" r="0" b="0"/>
              <a:pathLst>
                <a:path w="122752" h="212230">
                  <a:moveTo>
                    <a:pt x="8333" y="84228"/>
                  </a:moveTo>
                  <a:lnTo>
                    <a:pt x="0" y="121706"/>
                  </a:lnTo>
                  <a:lnTo>
                    <a:pt x="1120" y="145339"/>
                  </a:lnTo>
                  <a:lnTo>
                    <a:pt x="14904" y="177204"/>
                  </a:lnTo>
                  <a:lnTo>
                    <a:pt x="27242" y="194181"/>
                  </a:lnTo>
                  <a:lnTo>
                    <a:pt x="52930" y="211303"/>
                  </a:lnTo>
                  <a:lnTo>
                    <a:pt x="62631" y="212229"/>
                  </a:lnTo>
                  <a:lnTo>
                    <a:pt x="82768" y="207018"/>
                  </a:lnTo>
                  <a:lnTo>
                    <a:pt x="100297" y="193784"/>
                  </a:lnTo>
                  <a:lnTo>
                    <a:pt x="108247" y="185341"/>
                  </a:lnTo>
                  <a:lnTo>
                    <a:pt x="117080" y="163482"/>
                  </a:lnTo>
                  <a:lnTo>
                    <a:pt x="122751" y="105732"/>
                  </a:lnTo>
                  <a:lnTo>
                    <a:pt x="115465" y="47575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59253" y="1116020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9066" y="159756"/>
                  </a:lnTo>
                  <a:lnTo>
                    <a:pt x="10095" y="208642"/>
                  </a:lnTo>
                  <a:lnTo>
                    <a:pt x="10443" y="269158"/>
                  </a:lnTo>
                  <a:lnTo>
                    <a:pt x="10512" y="319932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17615" y="1158134"/>
              <a:ext cx="20624" cy="305328"/>
            </a:xfrm>
            <a:custGeom>
              <a:avLst/>
              <a:gdLst/>
              <a:ahLst/>
              <a:cxnLst/>
              <a:rect l="0" t="0" r="0" b="0"/>
              <a:pathLst>
                <a:path w="20624" h="305328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4" y="159505"/>
                  </a:lnTo>
                  <a:lnTo>
                    <a:pt x="8670" y="210388"/>
                  </a:lnTo>
                  <a:lnTo>
                    <a:pt x="10983" y="273229"/>
                  </a:lnTo>
                  <a:lnTo>
                    <a:pt x="2062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01368" y="1273948"/>
              <a:ext cx="200042" cy="35455"/>
            </a:xfrm>
            <a:custGeom>
              <a:avLst/>
              <a:gdLst/>
              <a:ahLst/>
              <a:cxnLst/>
              <a:rect l="0" t="0" r="0" b="0"/>
              <a:pathLst>
                <a:path w="200042" h="35455">
                  <a:moveTo>
                    <a:pt x="200041" y="0"/>
                  </a:moveTo>
                  <a:lnTo>
                    <a:pt x="188863" y="11178"/>
                  </a:lnTo>
                  <a:lnTo>
                    <a:pt x="170896" y="16666"/>
                  </a:lnTo>
                  <a:lnTo>
                    <a:pt x="115645" y="25779"/>
                  </a:lnTo>
                  <a:lnTo>
                    <a:pt x="65590" y="35454"/>
                  </a:lnTo>
                  <a:lnTo>
                    <a:pt x="11064" y="3290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43523" y="1368704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54052" y="1273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48808" y="1326099"/>
              <a:ext cx="137445" cy="280173"/>
            </a:xfrm>
            <a:custGeom>
              <a:avLst/>
              <a:gdLst/>
              <a:ahLst/>
              <a:cxnLst/>
              <a:rect l="0" t="0" r="0" b="0"/>
              <a:pathLst>
                <a:path w="137445" h="280173">
                  <a:moveTo>
                    <a:pt x="0" y="105776"/>
                  </a:moveTo>
                  <a:lnTo>
                    <a:pt x="16788" y="168057"/>
                  </a:lnTo>
                  <a:lnTo>
                    <a:pt x="26084" y="230383"/>
                  </a:lnTo>
                  <a:lnTo>
                    <a:pt x="30499" y="280172"/>
                  </a:lnTo>
                  <a:lnTo>
                    <a:pt x="30861" y="279362"/>
                  </a:lnTo>
                  <a:lnTo>
                    <a:pt x="30093" y="267153"/>
                  </a:lnTo>
                  <a:lnTo>
                    <a:pt x="16889" y="209479"/>
                  </a:lnTo>
                  <a:lnTo>
                    <a:pt x="6824" y="160420"/>
                  </a:lnTo>
                  <a:lnTo>
                    <a:pt x="1348" y="99846"/>
                  </a:lnTo>
                  <a:lnTo>
                    <a:pt x="266" y="42820"/>
                  </a:lnTo>
                  <a:lnTo>
                    <a:pt x="177" y="28711"/>
                  </a:lnTo>
                  <a:lnTo>
                    <a:pt x="3628" y="18134"/>
                  </a:lnTo>
                  <a:lnTo>
                    <a:pt x="16820" y="3263"/>
                  </a:lnTo>
                  <a:lnTo>
                    <a:pt x="26422" y="0"/>
                  </a:lnTo>
                  <a:lnTo>
                    <a:pt x="61121" y="995"/>
                  </a:lnTo>
                  <a:lnTo>
                    <a:pt x="83317" y="5785"/>
                  </a:lnTo>
                  <a:lnTo>
                    <a:pt x="101760" y="18052"/>
                  </a:lnTo>
                  <a:lnTo>
                    <a:pt x="132665" y="48934"/>
                  </a:lnTo>
                  <a:lnTo>
                    <a:pt x="136406" y="58522"/>
                  </a:lnTo>
                  <a:lnTo>
                    <a:pt x="137444" y="81655"/>
                  </a:lnTo>
                  <a:lnTo>
                    <a:pt x="130886" y="101295"/>
                  </a:lnTo>
                  <a:lnTo>
                    <a:pt x="125863" y="109808"/>
                  </a:lnTo>
                  <a:lnTo>
                    <a:pt x="110921" y="122386"/>
                  </a:lnTo>
                  <a:lnTo>
                    <a:pt x="102023" y="127378"/>
                  </a:lnTo>
                  <a:lnTo>
                    <a:pt x="61554" y="134404"/>
                  </a:lnTo>
                  <a:lnTo>
                    <a:pt x="41786" y="132927"/>
                  </a:lnTo>
                  <a:lnTo>
                    <a:pt x="21057" y="126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19312" y="1052849"/>
              <a:ext cx="19010" cy="400084"/>
            </a:xfrm>
            <a:custGeom>
              <a:avLst/>
              <a:gdLst/>
              <a:ahLst/>
              <a:cxnLst/>
              <a:rect l="0" t="0" r="0" b="0"/>
              <a:pathLst>
                <a:path w="19010" h="400084">
                  <a:moveTo>
                    <a:pt x="8480" y="0"/>
                  </a:moveTo>
                  <a:lnTo>
                    <a:pt x="2892" y="16768"/>
                  </a:lnTo>
                  <a:lnTo>
                    <a:pt x="3267" y="34359"/>
                  </a:lnTo>
                  <a:lnTo>
                    <a:pt x="4994" y="55045"/>
                  </a:lnTo>
                  <a:lnTo>
                    <a:pt x="2809" y="109573"/>
                  </a:lnTo>
                  <a:lnTo>
                    <a:pt x="7360" y="170733"/>
                  </a:lnTo>
                  <a:lnTo>
                    <a:pt x="0" y="233660"/>
                  </a:lnTo>
                  <a:lnTo>
                    <a:pt x="3946" y="293770"/>
                  </a:lnTo>
                  <a:lnTo>
                    <a:pt x="7137" y="344666"/>
                  </a:lnTo>
                  <a:lnTo>
                    <a:pt x="1900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01492" y="1358176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90964" y="1347647"/>
              <a:ext cx="126343" cy="294799"/>
            </a:xfrm>
            <a:custGeom>
              <a:avLst/>
              <a:gdLst/>
              <a:ahLst/>
              <a:cxnLst/>
              <a:rect l="0" t="0" r="0" b="0"/>
              <a:pathLst>
                <a:path w="126343" h="294799">
                  <a:moveTo>
                    <a:pt x="126342" y="0"/>
                  </a:moveTo>
                  <a:lnTo>
                    <a:pt x="109574" y="5589"/>
                  </a:lnTo>
                  <a:lnTo>
                    <a:pt x="103465" y="11915"/>
                  </a:lnTo>
                  <a:lnTo>
                    <a:pt x="77665" y="74837"/>
                  </a:lnTo>
                  <a:lnTo>
                    <a:pt x="63261" y="130380"/>
                  </a:lnTo>
                  <a:lnTo>
                    <a:pt x="49151" y="186151"/>
                  </a:lnTo>
                  <a:lnTo>
                    <a:pt x="23254" y="241713"/>
                  </a:lnTo>
                  <a:lnTo>
                    <a:pt x="3312" y="29281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32773" y="1000207"/>
              <a:ext cx="147120" cy="526426"/>
            </a:xfrm>
            <a:custGeom>
              <a:avLst/>
              <a:gdLst/>
              <a:ahLst/>
              <a:cxnLst/>
              <a:rect l="0" t="0" r="0" b="0"/>
              <a:pathLst>
                <a:path w="147120" h="526426">
                  <a:moveTo>
                    <a:pt x="5589" y="0"/>
                  </a:moveTo>
                  <a:lnTo>
                    <a:pt x="0" y="16767"/>
                  </a:lnTo>
                  <a:lnTo>
                    <a:pt x="1863" y="24046"/>
                  </a:lnTo>
                  <a:lnTo>
                    <a:pt x="13292" y="38373"/>
                  </a:lnTo>
                  <a:lnTo>
                    <a:pt x="56127" y="79908"/>
                  </a:lnTo>
                  <a:lnTo>
                    <a:pt x="94220" y="137471"/>
                  </a:lnTo>
                  <a:lnTo>
                    <a:pt x="126562" y="190325"/>
                  </a:lnTo>
                  <a:lnTo>
                    <a:pt x="137750" y="231867"/>
                  </a:lnTo>
                  <a:lnTo>
                    <a:pt x="147119" y="287826"/>
                  </a:lnTo>
                  <a:lnTo>
                    <a:pt x="145661" y="329907"/>
                  </a:lnTo>
                  <a:lnTo>
                    <a:pt x="123095" y="388632"/>
                  </a:lnTo>
                  <a:lnTo>
                    <a:pt x="94503" y="443245"/>
                  </a:lnTo>
                  <a:lnTo>
                    <a:pt x="52524" y="503888"/>
                  </a:lnTo>
                  <a:lnTo>
                    <a:pt x="37175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751609" y="3442818"/>
            <a:ext cx="3754589" cy="645258"/>
            <a:chOff x="751609" y="3442818"/>
            <a:chExt cx="3754589" cy="645258"/>
          </a:xfrm>
        </p:grpSpPr>
        <p:sp>
          <p:nvSpPr>
            <p:cNvPr id="57" name="Freeform 56"/>
            <p:cNvSpPr/>
            <p:nvPr/>
          </p:nvSpPr>
          <p:spPr>
            <a:xfrm>
              <a:off x="751609" y="3527046"/>
              <a:ext cx="248599" cy="453805"/>
            </a:xfrm>
            <a:custGeom>
              <a:avLst/>
              <a:gdLst/>
              <a:ahLst/>
              <a:cxnLst/>
              <a:rect l="0" t="0" r="0" b="0"/>
              <a:pathLst>
                <a:path w="248599" h="453805">
                  <a:moveTo>
                    <a:pt x="48556" y="0"/>
                  </a:moveTo>
                  <a:lnTo>
                    <a:pt x="39491" y="58617"/>
                  </a:lnTo>
                  <a:lnTo>
                    <a:pt x="26768" y="115214"/>
                  </a:lnTo>
                  <a:lnTo>
                    <a:pt x="23502" y="125943"/>
                  </a:lnTo>
                  <a:lnTo>
                    <a:pt x="21325" y="128416"/>
                  </a:lnTo>
                  <a:lnTo>
                    <a:pt x="19874" y="125385"/>
                  </a:lnTo>
                  <a:lnTo>
                    <a:pt x="19431" y="109539"/>
                  </a:lnTo>
                  <a:lnTo>
                    <a:pt x="26928" y="76650"/>
                  </a:lnTo>
                  <a:lnTo>
                    <a:pt x="57095" y="22578"/>
                  </a:lnTo>
                  <a:lnTo>
                    <a:pt x="73408" y="10814"/>
                  </a:lnTo>
                  <a:lnTo>
                    <a:pt x="107912" y="3204"/>
                  </a:lnTo>
                  <a:lnTo>
                    <a:pt x="131089" y="7663"/>
                  </a:lnTo>
                  <a:lnTo>
                    <a:pt x="142182" y="12128"/>
                  </a:lnTo>
                  <a:lnTo>
                    <a:pt x="157628" y="26447"/>
                  </a:lnTo>
                  <a:lnTo>
                    <a:pt x="193168" y="84701"/>
                  </a:lnTo>
                  <a:lnTo>
                    <a:pt x="213136" y="138103"/>
                  </a:lnTo>
                  <a:lnTo>
                    <a:pt x="224349" y="190450"/>
                  </a:lnTo>
                  <a:lnTo>
                    <a:pt x="223475" y="238144"/>
                  </a:lnTo>
                  <a:lnTo>
                    <a:pt x="215808" y="290490"/>
                  </a:lnTo>
                  <a:lnTo>
                    <a:pt x="203007" y="332516"/>
                  </a:lnTo>
                  <a:lnTo>
                    <a:pt x="170931" y="387806"/>
                  </a:lnTo>
                  <a:lnTo>
                    <a:pt x="140103" y="420101"/>
                  </a:lnTo>
                  <a:lnTo>
                    <a:pt x="94976" y="449011"/>
                  </a:lnTo>
                  <a:lnTo>
                    <a:pt x="71527" y="453804"/>
                  </a:lnTo>
                  <a:lnTo>
                    <a:pt x="60360" y="453445"/>
                  </a:lnTo>
                  <a:lnTo>
                    <a:pt x="41714" y="446806"/>
                  </a:lnTo>
                  <a:lnTo>
                    <a:pt x="10680" y="423480"/>
                  </a:lnTo>
                  <a:lnTo>
                    <a:pt x="2477" y="403853"/>
                  </a:lnTo>
                  <a:lnTo>
                    <a:pt x="0" y="380702"/>
                  </a:lnTo>
                  <a:lnTo>
                    <a:pt x="2799" y="358714"/>
                  </a:lnTo>
                  <a:lnTo>
                    <a:pt x="11062" y="340363"/>
                  </a:lnTo>
                  <a:lnTo>
                    <a:pt x="16541" y="332194"/>
                  </a:lnTo>
                  <a:lnTo>
                    <a:pt x="31988" y="319997"/>
                  </a:lnTo>
                  <a:lnTo>
                    <a:pt x="80733" y="293957"/>
                  </a:lnTo>
                  <a:lnTo>
                    <a:pt x="101462" y="293644"/>
                  </a:lnTo>
                  <a:lnTo>
                    <a:pt x="150600" y="311381"/>
                  </a:lnTo>
                  <a:lnTo>
                    <a:pt x="206057" y="338677"/>
                  </a:lnTo>
                  <a:lnTo>
                    <a:pt x="224232" y="352904"/>
                  </a:lnTo>
                  <a:lnTo>
                    <a:pt x="241378" y="374406"/>
                  </a:lnTo>
                  <a:lnTo>
                    <a:pt x="248598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00248" y="3731409"/>
              <a:ext cx="167840" cy="352067"/>
            </a:xfrm>
            <a:custGeom>
              <a:avLst/>
              <a:gdLst/>
              <a:ahLst/>
              <a:cxnLst/>
              <a:rect l="0" t="0" r="0" b="0"/>
              <a:pathLst>
                <a:path w="167840" h="352067">
                  <a:moveTo>
                    <a:pt x="136871" y="111492"/>
                  </a:moveTo>
                  <a:lnTo>
                    <a:pt x="142460" y="94724"/>
                  </a:lnTo>
                  <a:lnTo>
                    <a:pt x="142084" y="77134"/>
                  </a:lnTo>
                  <a:lnTo>
                    <a:pt x="136848" y="57617"/>
                  </a:lnTo>
                  <a:lnTo>
                    <a:pt x="114423" y="19612"/>
                  </a:lnTo>
                  <a:lnTo>
                    <a:pt x="107867" y="11634"/>
                  </a:lnTo>
                  <a:lnTo>
                    <a:pt x="88106" y="2770"/>
                  </a:lnTo>
                  <a:lnTo>
                    <a:pt x="63725" y="0"/>
                  </a:lnTo>
                  <a:lnTo>
                    <a:pt x="37291" y="2669"/>
                  </a:lnTo>
                  <a:lnTo>
                    <a:pt x="27200" y="7358"/>
                  </a:lnTo>
                  <a:lnTo>
                    <a:pt x="12869" y="21927"/>
                  </a:lnTo>
                  <a:lnTo>
                    <a:pt x="9749" y="30725"/>
                  </a:lnTo>
                  <a:lnTo>
                    <a:pt x="9402" y="49859"/>
                  </a:lnTo>
                  <a:lnTo>
                    <a:pt x="15784" y="80362"/>
                  </a:lnTo>
                  <a:lnTo>
                    <a:pt x="30673" y="106038"/>
                  </a:lnTo>
                  <a:lnTo>
                    <a:pt x="39166" y="110196"/>
                  </a:lnTo>
                  <a:lnTo>
                    <a:pt x="61081" y="111696"/>
                  </a:lnTo>
                  <a:lnTo>
                    <a:pt x="69967" y="108119"/>
                  </a:lnTo>
                  <a:lnTo>
                    <a:pt x="102440" y="73137"/>
                  </a:lnTo>
                  <a:lnTo>
                    <a:pt x="108067" y="73054"/>
                  </a:lnTo>
                  <a:lnTo>
                    <a:pt x="112989" y="77677"/>
                  </a:lnTo>
                  <a:lnTo>
                    <a:pt x="121577" y="96463"/>
                  </a:lnTo>
                  <a:lnTo>
                    <a:pt x="136623" y="149944"/>
                  </a:lnTo>
                  <a:lnTo>
                    <a:pt x="154386" y="205766"/>
                  </a:lnTo>
                  <a:lnTo>
                    <a:pt x="165330" y="251387"/>
                  </a:lnTo>
                  <a:lnTo>
                    <a:pt x="167839" y="305112"/>
                  </a:lnTo>
                  <a:lnTo>
                    <a:pt x="161943" y="326617"/>
                  </a:lnTo>
                  <a:lnTo>
                    <a:pt x="157095" y="335627"/>
                  </a:lnTo>
                  <a:lnTo>
                    <a:pt x="149184" y="341634"/>
                  </a:lnTo>
                  <a:lnTo>
                    <a:pt x="127915" y="348308"/>
                  </a:lnTo>
                  <a:lnTo>
                    <a:pt x="89634" y="352066"/>
                  </a:lnTo>
                  <a:lnTo>
                    <a:pt x="68693" y="346706"/>
                  </a:lnTo>
                  <a:lnTo>
                    <a:pt x="49248" y="338864"/>
                  </a:lnTo>
                  <a:lnTo>
                    <a:pt x="0" y="3325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82048" y="3759022"/>
              <a:ext cx="176170" cy="139396"/>
            </a:xfrm>
            <a:custGeom>
              <a:avLst/>
              <a:gdLst/>
              <a:ahLst/>
              <a:cxnLst/>
              <a:rect l="0" t="0" r="0" b="0"/>
              <a:pathLst>
                <a:path w="176170" h="139396">
                  <a:moveTo>
                    <a:pt x="102470" y="31237"/>
                  </a:moveTo>
                  <a:lnTo>
                    <a:pt x="73161" y="1928"/>
                  </a:lnTo>
                  <a:lnTo>
                    <a:pt x="65383" y="0"/>
                  </a:lnTo>
                  <a:lnTo>
                    <a:pt x="47382" y="4095"/>
                  </a:lnTo>
                  <a:lnTo>
                    <a:pt x="23107" y="19555"/>
                  </a:lnTo>
                  <a:lnTo>
                    <a:pt x="11435" y="38523"/>
                  </a:lnTo>
                  <a:lnTo>
                    <a:pt x="3518" y="62551"/>
                  </a:lnTo>
                  <a:lnTo>
                    <a:pt x="0" y="88828"/>
                  </a:lnTo>
                  <a:lnTo>
                    <a:pt x="4675" y="109865"/>
                  </a:lnTo>
                  <a:lnTo>
                    <a:pt x="9197" y="118750"/>
                  </a:lnTo>
                  <a:lnTo>
                    <a:pt x="23581" y="131743"/>
                  </a:lnTo>
                  <a:lnTo>
                    <a:pt x="32329" y="136846"/>
                  </a:lnTo>
                  <a:lnTo>
                    <a:pt x="51409" y="139395"/>
                  </a:lnTo>
                  <a:lnTo>
                    <a:pt x="61410" y="138437"/>
                  </a:lnTo>
                  <a:lnTo>
                    <a:pt x="69248" y="134289"/>
                  </a:lnTo>
                  <a:lnTo>
                    <a:pt x="81075" y="120322"/>
                  </a:lnTo>
                  <a:lnTo>
                    <a:pt x="94311" y="92727"/>
                  </a:lnTo>
                  <a:lnTo>
                    <a:pt x="98200" y="89778"/>
                  </a:lnTo>
                  <a:lnTo>
                    <a:pt x="101963" y="91321"/>
                  </a:lnTo>
                  <a:lnTo>
                    <a:pt x="121997" y="113425"/>
                  </a:lnTo>
                  <a:lnTo>
                    <a:pt x="130696" y="116444"/>
                  </a:lnTo>
                  <a:lnTo>
                    <a:pt x="176169" y="1154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68746" y="3484932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0" y="0"/>
                  </a:moveTo>
                  <a:lnTo>
                    <a:pt x="11452" y="54145"/>
                  </a:lnTo>
                  <a:lnTo>
                    <a:pt x="24749" y="103502"/>
                  </a:lnTo>
                  <a:lnTo>
                    <a:pt x="29559" y="153110"/>
                  </a:lnTo>
                  <a:lnTo>
                    <a:pt x="36574" y="206673"/>
                  </a:lnTo>
                  <a:lnTo>
                    <a:pt x="42189" y="268769"/>
                  </a:lnTo>
                  <a:lnTo>
                    <a:pt x="50231" y="326095"/>
                  </a:lnTo>
                  <a:lnTo>
                    <a:pt x="55047" y="362173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68829" y="3611274"/>
              <a:ext cx="94757" cy="157929"/>
            </a:xfrm>
            <a:custGeom>
              <a:avLst/>
              <a:gdLst/>
              <a:ahLst/>
              <a:cxnLst/>
              <a:rect l="0" t="0" r="0" b="0"/>
              <a:pathLst>
                <a:path w="94757" h="157929">
                  <a:moveTo>
                    <a:pt x="94756" y="0"/>
                  </a:moveTo>
                  <a:lnTo>
                    <a:pt x="80184" y="42692"/>
                  </a:lnTo>
                  <a:lnTo>
                    <a:pt x="44878" y="97003"/>
                  </a:lnTo>
                  <a:lnTo>
                    <a:pt x="29285" y="12388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58300" y="3663917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105285"/>
                  </a:moveTo>
                  <a:lnTo>
                    <a:pt x="73637" y="68198"/>
                  </a:lnTo>
                  <a:lnTo>
                    <a:pt x="21259" y="14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42611" y="3548103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18211" y="159450"/>
                  </a:lnTo>
                  <a:lnTo>
                    <a:pt x="23334" y="218431"/>
                  </a:lnTo>
                  <a:lnTo>
                    <a:pt x="32260" y="269831"/>
                  </a:lnTo>
                  <a:lnTo>
                    <a:pt x="39195" y="317816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51311" y="3590217"/>
              <a:ext cx="212358" cy="218485"/>
            </a:xfrm>
            <a:custGeom>
              <a:avLst/>
              <a:gdLst/>
              <a:ahLst/>
              <a:cxnLst/>
              <a:rect l="0" t="0" r="0" b="0"/>
              <a:pathLst>
                <a:path w="212358" h="218485">
                  <a:moveTo>
                    <a:pt x="212357" y="168456"/>
                  </a:moveTo>
                  <a:lnTo>
                    <a:pt x="195589" y="162867"/>
                  </a:lnTo>
                  <a:lnTo>
                    <a:pt x="162805" y="164980"/>
                  </a:lnTo>
                  <a:lnTo>
                    <a:pt x="118211" y="184580"/>
                  </a:lnTo>
                  <a:lnTo>
                    <a:pt x="65038" y="212275"/>
                  </a:lnTo>
                  <a:lnTo>
                    <a:pt x="27807" y="218484"/>
                  </a:lnTo>
                  <a:lnTo>
                    <a:pt x="17964" y="214676"/>
                  </a:lnTo>
                  <a:lnTo>
                    <a:pt x="10232" y="207458"/>
                  </a:lnTo>
                  <a:lnTo>
                    <a:pt x="3907" y="197967"/>
                  </a:lnTo>
                  <a:lnTo>
                    <a:pt x="0" y="171824"/>
                  </a:lnTo>
                  <a:lnTo>
                    <a:pt x="1257" y="124221"/>
                  </a:lnTo>
                  <a:lnTo>
                    <a:pt x="3891" y="91474"/>
                  </a:lnTo>
                  <a:lnTo>
                    <a:pt x="18407" y="35443"/>
                  </a:lnTo>
                  <a:lnTo>
                    <a:pt x="228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80546" y="3720853"/>
              <a:ext cx="267434" cy="367223"/>
            </a:xfrm>
            <a:custGeom>
              <a:avLst/>
              <a:gdLst/>
              <a:ahLst/>
              <a:cxnLst/>
              <a:rect l="0" t="0" r="0" b="0"/>
              <a:pathLst>
                <a:path w="267434" h="367223">
                  <a:moveTo>
                    <a:pt x="162148" y="100991"/>
                  </a:moveTo>
                  <a:lnTo>
                    <a:pt x="143020" y="48286"/>
                  </a:lnTo>
                  <a:lnTo>
                    <a:pt x="112345" y="10198"/>
                  </a:lnTo>
                  <a:lnTo>
                    <a:pt x="92440" y="2147"/>
                  </a:lnTo>
                  <a:lnTo>
                    <a:pt x="80581" y="0"/>
                  </a:lnTo>
                  <a:lnTo>
                    <a:pt x="58046" y="3854"/>
                  </a:lnTo>
                  <a:lnTo>
                    <a:pt x="36332" y="14535"/>
                  </a:lnTo>
                  <a:lnTo>
                    <a:pt x="14983" y="30981"/>
                  </a:lnTo>
                  <a:lnTo>
                    <a:pt x="3154" y="53108"/>
                  </a:lnTo>
                  <a:lnTo>
                    <a:pt x="0" y="65559"/>
                  </a:lnTo>
                  <a:lnTo>
                    <a:pt x="2735" y="88754"/>
                  </a:lnTo>
                  <a:lnTo>
                    <a:pt x="6739" y="99852"/>
                  </a:lnTo>
                  <a:lnTo>
                    <a:pt x="20548" y="115303"/>
                  </a:lnTo>
                  <a:lnTo>
                    <a:pt x="58008" y="134754"/>
                  </a:lnTo>
                  <a:lnTo>
                    <a:pt x="66985" y="135198"/>
                  </a:lnTo>
                  <a:lnTo>
                    <a:pt x="83199" y="129453"/>
                  </a:lnTo>
                  <a:lnTo>
                    <a:pt x="111069" y="113064"/>
                  </a:lnTo>
                  <a:lnTo>
                    <a:pt x="116397" y="113719"/>
                  </a:lnTo>
                  <a:lnTo>
                    <a:pt x="118779" y="118835"/>
                  </a:lnTo>
                  <a:lnTo>
                    <a:pt x="119869" y="173531"/>
                  </a:lnTo>
                  <a:lnTo>
                    <a:pt x="120001" y="230917"/>
                  </a:lnTo>
                  <a:lnTo>
                    <a:pt x="120028" y="292642"/>
                  </a:lnTo>
                  <a:lnTo>
                    <a:pt x="125247" y="352570"/>
                  </a:lnTo>
                  <a:lnTo>
                    <a:pt x="123521" y="367222"/>
                  </a:lnTo>
                  <a:lnTo>
                    <a:pt x="124698" y="366216"/>
                  </a:lnTo>
                  <a:lnTo>
                    <a:pt x="140582" y="339385"/>
                  </a:lnTo>
                  <a:lnTo>
                    <a:pt x="165117" y="316036"/>
                  </a:lnTo>
                  <a:lnTo>
                    <a:pt x="225580" y="287696"/>
                  </a:lnTo>
                  <a:lnTo>
                    <a:pt x="267433" y="2694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20856" y="3484932"/>
              <a:ext cx="37652" cy="421141"/>
            </a:xfrm>
            <a:custGeom>
              <a:avLst/>
              <a:gdLst/>
              <a:ahLst/>
              <a:cxnLst/>
              <a:rect l="0" t="0" r="0" b="0"/>
              <a:pathLst>
                <a:path w="37652" h="421141">
                  <a:moveTo>
                    <a:pt x="6066" y="0"/>
                  </a:moveTo>
                  <a:lnTo>
                    <a:pt x="2946" y="42692"/>
                  </a:lnTo>
                  <a:lnTo>
                    <a:pt x="0" y="65768"/>
                  </a:lnTo>
                  <a:lnTo>
                    <a:pt x="3749" y="112814"/>
                  </a:lnTo>
                  <a:lnTo>
                    <a:pt x="5379" y="170687"/>
                  </a:lnTo>
                  <a:lnTo>
                    <a:pt x="7032" y="228779"/>
                  </a:lnTo>
                  <a:lnTo>
                    <a:pt x="17478" y="287866"/>
                  </a:lnTo>
                  <a:lnTo>
                    <a:pt x="24265" y="337978"/>
                  </a:lnTo>
                  <a:lnTo>
                    <a:pt x="32148" y="396134"/>
                  </a:lnTo>
                  <a:lnTo>
                    <a:pt x="37651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63751" y="3674445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93803" y="5590"/>
                  </a:lnTo>
                  <a:lnTo>
                    <a:pt x="176212" y="5214"/>
                  </a:lnTo>
                  <a:lnTo>
                    <a:pt x="156695" y="3487"/>
                  </a:lnTo>
                  <a:lnTo>
                    <a:pt x="93944" y="9370"/>
                  </a:lnTo>
                  <a:lnTo>
                    <a:pt x="32865" y="2182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21761" y="3600746"/>
              <a:ext cx="115815" cy="44481"/>
            </a:xfrm>
            <a:custGeom>
              <a:avLst/>
              <a:gdLst/>
              <a:ahLst/>
              <a:cxnLst/>
              <a:rect l="0" t="0" r="0" b="0"/>
              <a:pathLst>
                <a:path w="115815" h="44481">
                  <a:moveTo>
                    <a:pt x="115814" y="0"/>
                  </a:moveTo>
                  <a:lnTo>
                    <a:pt x="96663" y="16811"/>
                  </a:lnTo>
                  <a:lnTo>
                    <a:pt x="42596" y="43909"/>
                  </a:lnTo>
                  <a:lnTo>
                    <a:pt x="33077" y="44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32290" y="3706031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470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25090" y="3473750"/>
              <a:ext cx="195443" cy="353788"/>
            </a:xfrm>
            <a:custGeom>
              <a:avLst/>
              <a:gdLst/>
              <a:ahLst/>
              <a:cxnLst/>
              <a:rect l="0" t="0" r="0" b="0"/>
              <a:pathLst>
                <a:path w="195443" h="353788">
                  <a:moveTo>
                    <a:pt x="180982" y="63825"/>
                  </a:moveTo>
                  <a:lnTo>
                    <a:pt x="164215" y="75003"/>
                  </a:lnTo>
                  <a:lnTo>
                    <a:pt x="152863" y="89850"/>
                  </a:lnTo>
                  <a:lnTo>
                    <a:pt x="125524" y="148489"/>
                  </a:lnTo>
                  <a:lnTo>
                    <a:pt x="109568" y="186006"/>
                  </a:lnTo>
                  <a:lnTo>
                    <a:pt x="93696" y="245497"/>
                  </a:lnTo>
                  <a:lnTo>
                    <a:pt x="75757" y="304948"/>
                  </a:lnTo>
                  <a:lnTo>
                    <a:pt x="72227" y="315820"/>
                  </a:lnTo>
                  <a:lnTo>
                    <a:pt x="72214" y="325408"/>
                  </a:lnTo>
                  <a:lnTo>
                    <a:pt x="78439" y="342301"/>
                  </a:lnTo>
                  <a:lnTo>
                    <a:pt x="85713" y="347741"/>
                  </a:lnTo>
                  <a:lnTo>
                    <a:pt x="106275" y="353787"/>
                  </a:lnTo>
                  <a:lnTo>
                    <a:pt x="117140" y="351889"/>
                  </a:lnTo>
                  <a:lnTo>
                    <a:pt x="148028" y="333621"/>
                  </a:lnTo>
                  <a:lnTo>
                    <a:pt x="171348" y="311700"/>
                  </a:lnTo>
                  <a:lnTo>
                    <a:pt x="194214" y="263233"/>
                  </a:lnTo>
                  <a:lnTo>
                    <a:pt x="195442" y="239408"/>
                  </a:lnTo>
                  <a:lnTo>
                    <a:pt x="190918" y="215562"/>
                  </a:lnTo>
                  <a:lnTo>
                    <a:pt x="175218" y="188982"/>
                  </a:lnTo>
                  <a:lnTo>
                    <a:pt x="162432" y="173652"/>
                  </a:lnTo>
                  <a:lnTo>
                    <a:pt x="108422" y="142874"/>
                  </a:lnTo>
                  <a:lnTo>
                    <a:pt x="76034" y="121172"/>
                  </a:lnTo>
                  <a:lnTo>
                    <a:pt x="47331" y="104213"/>
                  </a:lnTo>
                  <a:lnTo>
                    <a:pt x="16672" y="77522"/>
                  </a:lnTo>
                  <a:lnTo>
                    <a:pt x="756" y="51116"/>
                  </a:lnTo>
                  <a:lnTo>
                    <a:pt x="0" y="42484"/>
                  </a:lnTo>
                  <a:lnTo>
                    <a:pt x="5400" y="26654"/>
                  </a:lnTo>
                  <a:lnTo>
                    <a:pt x="21593" y="4588"/>
                  </a:lnTo>
                  <a:lnTo>
                    <a:pt x="29099" y="937"/>
                  </a:lnTo>
                  <a:lnTo>
                    <a:pt x="46798" y="0"/>
                  </a:lnTo>
                  <a:lnTo>
                    <a:pt x="63243" y="6602"/>
                  </a:lnTo>
                  <a:lnTo>
                    <a:pt x="117811" y="42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63197" y="3719861"/>
              <a:ext cx="258773" cy="312422"/>
            </a:xfrm>
            <a:custGeom>
              <a:avLst/>
              <a:gdLst/>
              <a:ahLst/>
              <a:cxnLst/>
              <a:rect l="0" t="0" r="0" b="0"/>
              <a:pathLst>
                <a:path w="258773" h="312422">
                  <a:moveTo>
                    <a:pt x="142958" y="112512"/>
                  </a:moveTo>
                  <a:lnTo>
                    <a:pt x="142958" y="90155"/>
                  </a:lnTo>
                  <a:lnTo>
                    <a:pt x="119239" y="28169"/>
                  </a:lnTo>
                  <a:lnTo>
                    <a:pt x="105510" y="13415"/>
                  </a:lnTo>
                  <a:lnTo>
                    <a:pt x="96936" y="7843"/>
                  </a:lnTo>
                  <a:lnTo>
                    <a:pt x="62512" y="0"/>
                  </a:lnTo>
                  <a:lnTo>
                    <a:pt x="42473" y="4405"/>
                  </a:lnTo>
                  <a:lnTo>
                    <a:pt x="33854" y="8855"/>
                  </a:lnTo>
                  <a:lnTo>
                    <a:pt x="10545" y="37475"/>
                  </a:lnTo>
                  <a:lnTo>
                    <a:pt x="0" y="75591"/>
                  </a:lnTo>
                  <a:lnTo>
                    <a:pt x="2464" y="122109"/>
                  </a:lnTo>
                  <a:lnTo>
                    <a:pt x="8351" y="132948"/>
                  </a:lnTo>
                  <a:lnTo>
                    <a:pt x="16955" y="140174"/>
                  </a:lnTo>
                  <a:lnTo>
                    <a:pt x="27371" y="144991"/>
                  </a:lnTo>
                  <a:lnTo>
                    <a:pt x="37824" y="145863"/>
                  </a:lnTo>
                  <a:lnTo>
                    <a:pt x="58797" y="140593"/>
                  </a:lnTo>
                  <a:lnTo>
                    <a:pt x="84746" y="124471"/>
                  </a:lnTo>
                  <a:lnTo>
                    <a:pt x="96809" y="108468"/>
                  </a:lnTo>
                  <a:lnTo>
                    <a:pt x="101663" y="99288"/>
                  </a:lnTo>
                  <a:lnTo>
                    <a:pt x="104900" y="97847"/>
                  </a:lnTo>
                  <a:lnTo>
                    <a:pt x="107058" y="101565"/>
                  </a:lnTo>
                  <a:lnTo>
                    <a:pt x="110804" y="161070"/>
                  </a:lnTo>
                  <a:lnTo>
                    <a:pt x="114380" y="217683"/>
                  </a:lnTo>
                  <a:lnTo>
                    <a:pt x="129316" y="280736"/>
                  </a:lnTo>
                  <a:lnTo>
                    <a:pt x="137226" y="312354"/>
                  </a:lnTo>
                  <a:lnTo>
                    <a:pt x="136797" y="312421"/>
                  </a:lnTo>
                  <a:lnTo>
                    <a:pt x="135341" y="308956"/>
                  </a:lnTo>
                  <a:lnTo>
                    <a:pt x="138881" y="276132"/>
                  </a:lnTo>
                  <a:lnTo>
                    <a:pt x="152929" y="240540"/>
                  </a:lnTo>
                  <a:lnTo>
                    <a:pt x="177498" y="213357"/>
                  </a:lnTo>
                  <a:lnTo>
                    <a:pt x="232789" y="187475"/>
                  </a:lnTo>
                  <a:lnTo>
                    <a:pt x="258772" y="175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433956" y="3442818"/>
              <a:ext cx="61713" cy="463255"/>
            </a:xfrm>
            <a:custGeom>
              <a:avLst/>
              <a:gdLst/>
              <a:ahLst/>
              <a:cxnLst/>
              <a:rect l="0" t="0" r="0" b="0"/>
              <a:pathLst>
                <a:path w="61713" h="463255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10051" y="173217"/>
                  </a:lnTo>
                  <a:lnTo>
                    <a:pt x="16769" y="222509"/>
                  </a:lnTo>
                  <a:lnTo>
                    <a:pt x="24628" y="280389"/>
                  </a:lnTo>
                  <a:lnTo>
                    <a:pt x="30211" y="334023"/>
                  </a:lnTo>
                  <a:lnTo>
                    <a:pt x="41365" y="386557"/>
                  </a:lnTo>
                  <a:lnTo>
                    <a:pt x="51060" y="445529"/>
                  </a:lnTo>
                  <a:lnTo>
                    <a:pt x="53441" y="451437"/>
                  </a:lnTo>
                  <a:lnTo>
                    <a:pt x="61712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64042" y="3624134"/>
              <a:ext cx="242156" cy="29255"/>
            </a:xfrm>
            <a:custGeom>
              <a:avLst/>
              <a:gdLst/>
              <a:ahLst/>
              <a:cxnLst/>
              <a:rect l="0" t="0" r="0" b="0"/>
              <a:pathLst>
                <a:path w="242156" h="29255">
                  <a:moveTo>
                    <a:pt x="242155" y="29254"/>
                  </a:moveTo>
                  <a:lnTo>
                    <a:pt x="230977" y="18076"/>
                  </a:lnTo>
                  <a:lnTo>
                    <a:pt x="201668" y="5535"/>
                  </a:lnTo>
                  <a:lnTo>
                    <a:pt x="163348" y="0"/>
                  </a:lnTo>
                  <a:lnTo>
                    <a:pt x="106139" y="6535"/>
                  </a:lnTo>
                  <a:lnTo>
                    <a:pt x="53285" y="15763"/>
                  </a:lnTo>
                  <a:lnTo>
                    <a:pt x="0" y="29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442818" y="4390383"/>
            <a:ext cx="231628" cy="231628"/>
            <a:chOff x="3442818" y="4390383"/>
            <a:chExt cx="231628" cy="231628"/>
          </a:xfrm>
        </p:grpSpPr>
        <p:sp>
          <p:nvSpPr>
            <p:cNvPr id="75" name="Freeform 74"/>
            <p:cNvSpPr/>
            <p:nvPr/>
          </p:nvSpPr>
          <p:spPr>
            <a:xfrm>
              <a:off x="3558632" y="4390383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11178" y="11178"/>
                  </a:lnTo>
                  <a:lnTo>
                    <a:pt x="16666" y="29144"/>
                  </a:lnTo>
                  <a:lnTo>
                    <a:pt x="27714" y="92312"/>
                  </a:lnTo>
                  <a:lnTo>
                    <a:pt x="33940" y="150729"/>
                  </a:lnTo>
                  <a:lnTo>
                    <a:pt x="39692" y="194789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42818" y="4527253"/>
              <a:ext cx="231628" cy="84230"/>
            </a:xfrm>
            <a:custGeom>
              <a:avLst/>
              <a:gdLst/>
              <a:ahLst/>
              <a:cxnLst/>
              <a:rect l="0" t="0" r="0" b="0"/>
              <a:pathLst>
                <a:path w="231628" h="84230">
                  <a:moveTo>
                    <a:pt x="231627" y="0"/>
                  </a:moveTo>
                  <a:lnTo>
                    <a:pt x="220449" y="11179"/>
                  </a:lnTo>
                  <a:lnTo>
                    <a:pt x="191140" y="23720"/>
                  </a:lnTo>
                  <a:lnTo>
                    <a:pt x="128752" y="33670"/>
                  </a:lnTo>
                  <a:lnTo>
                    <a:pt x="65612" y="50578"/>
                  </a:lnTo>
                  <a:lnTo>
                    <a:pt x="19676" y="71559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843464" y="4211399"/>
            <a:ext cx="789075" cy="631333"/>
            <a:chOff x="3843464" y="4211399"/>
            <a:chExt cx="789075" cy="631333"/>
          </a:xfrm>
        </p:grpSpPr>
        <p:sp>
          <p:nvSpPr>
            <p:cNvPr id="78" name="Freeform 77"/>
            <p:cNvSpPr/>
            <p:nvPr/>
          </p:nvSpPr>
          <p:spPr>
            <a:xfrm>
              <a:off x="3843464" y="4219519"/>
              <a:ext cx="273179" cy="458337"/>
            </a:xfrm>
            <a:custGeom>
              <a:avLst/>
              <a:gdLst/>
              <a:ahLst/>
              <a:cxnLst/>
              <a:rect l="0" t="0" r="0" b="0"/>
              <a:pathLst>
                <a:path w="273179" h="458337">
                  <a:moveTo>
                    <a:pt x="20494" y="86636"/>
                  </a:moveTo>
                  <a:lnTo>
                    <a:pt x="5840" y="130599"/>
                  </a:lnTo>
                  <a:lnTo>
                    <a:pt x="3706" y="132322"/>
                  </a:lnTo>
                  <a:lnTo>
                    <a:pt x="2283" y="128792"/>
                  </a:lnTo>
                  <a:lnTo>
                    <a:pt x="0" y="89504"/>
                  </a:lnTo>
                  <a:lnTo>
                    <a:pt x="5927" y="66854"/>
                  </a:lnTo>
                  <a:lnTo>
                    <a:pt x="29321" y="15444"/>
                  </a:lnTo>
                  <a:lnTo>
                    <a:pt x="45474" y="3133"/>
                  </a:lnTo>
                  <a:lnTo>
                    <a:pt x="64352" y="0"/>
                  </a:lnTo>
                  <a:lnTo>
                    <a:pt x="74299" y="803"/>
                  </a:lnTo>
                  <a:lnTo>
                    <a:pt x="91591" y="7934"/>
                  </a:lnTo>
                  <a:lnTo>
                    <a:pt x="121755" y="31576"/>
                  </a:lnTo>
                  <a:lnTo>
                    <a:pt x="137585" y="57454"/>
                  </a:lnTo>
                  <a:lnTo>
                    <a:pt x="157071" y="111129"/>
                  </a:lnTo>
                  <a:lnTo>
                    <a:pt x="165756" y="164524"/>
                  </a:lnTo>
                  <a:lnTo>
                    <a:pt x="167471" y="227367"/>
                  </a:lnTo>
                  <a:lnTo>
                    <a:pt x="164690" y="286054"/>
                  </a:lnTo>
                  <a:lnTo>
                    <a:pt x="153223" y="342706"/>
                  </a:lnTo>
                  <a:lnTo>
                    <a:pt x="131287" y="396617"/>
                  </a:lnTo>
                  <a:lnTo>
                    <a:pt x="97504" y="439860"/>
                  </a:lnTo>
                  <a:lnTo>
                    <a:pt x="70998" y="456197"/>
                  </a:lnTo>
                  <a:lnTo>
                    <a:pt x="51129" y="458336"/>
                  </a:lnTo>
                  <a:lnTo>
                    <a:pt x="40917" y="457268"/>
                  </a:lnTo>
                  <a:lnTo>
                    <a:pt x="32940" y="451878"/>
                  </a:lnTo>
                  <a:lnTo>
                    <a:pt x="20956" y="433409"/>
                  </a:lnTo>
                  <a:lnTo>
                    <a:pt x="17970" y="412723"/>
                  </a:lnTo>
                  <a:lnTo>
                    <a:pt x="21712" y="393001"/>
                  </a:lnTo>
                  <a:lnTo>
                    <a:pt x="31174" y="376436"/>
                  </a:lnTo>
                  <a:lnTo>
                    <a:pt x="55244" y="353957"/>
                  </a:lnTo>
                  <a:lnTo>
                    <a:pt x="84603" y="338068"/>
                  </a:lnTo>
                  <a:lnTo>
                    <a:pt x="105139" y="336034"/>
                  </a:lnTo>
                  <a:lnTo>
                    <a:pt x="165825" y="346123"/>
                  </a:lnTo>
                  <a:lnTo>
                    <a:pt x="220820" y="352232"/>
                  </a:lnTo>
                  <a:lnTo>
                    <a:pt x="245229" y="359097"/>
                  </a:lnTo>
                  <a:lnTo>
                    <a:pt x="273178" y="381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92502" y="4456034"/>
              <a:ext cx="255810" cy="386698"/>
            </a:xfrm>
            <a:custGeom>
              <a:avLst/>
              <a:gdLst/>
              <a:ahLst/>
              <a:cxnLst/>
              <a:rect l="0" t="0" r="0" b="0"/>
              <a:pathLst>
                <a:path w="255810" h="386698">
                  <a:moveTo>
                    <a:pt x="118938" y="81748"/>
                  </a:moveTo>
                  <a:lnTo>
                    <a:pt x="104366" y="39057"/>
                  </a:lnTo>
                  <a:lnTo>
                    <a:pt x="91405" y="19490"/>
                  </a:lnTo>
                  <a:lnTo>
                    <a:pt x="73945" y="2995"/>
                  </a:lnTo>
                  <a:lnTo>
                    <a:pt x="64377" y="0"/>
                  </a:lnTo>
                  <a:lnTo>
                    <a:pt x="44386" y="2912"/>
                  </a:lnTo>
                  <a:lnTo>
                    <a:pt x="18989" y="17705"/>
                  </a:lnTo>
                  <a:lnTo>
                    <a:pt x="7056" y="36517"/>
                  </a:lnTo>
                  <a:lnTo>
                    <a:pt x="2236" y="48084"/>
                  </a:lnTo>
                  <a:lnTo>
                    <a:pt x="0" y="73415"/>
                  </a:lnTo>
                  <a:lnTo>
                    <a:pt x="8097" y="122216"/>
                  </a:lnTo>
                  <a:lnTo>
                    <a:pt x="13458" y="130954"/>
                  </a:lnTo>
                  <a:lnTo>
                    <a:pt x="28774" y="143782"/>
                  </a:lnTo>
                  <a:lnTo>
                    <a:pt x="36602" y="145331"/>
                  </a:lnTo>
                  <a:lnTo>
                    <a:pt x="44160" y="144024"/>
                  </a:lnTo>
                  <a:lnTo>
                    <a:pt x="58797" y="136332"/>
                  </a:lnTo>
                  <a:lnTo>
                    <a:pt x="94308" y="105646"/>
                  </a:lnTo>
                  <a:lnTo>
                    <a:pt x="99009" y="107039"/>
                  </a:lnTo>
                  <a:lnTo>
                    <a:pt x="102142" y="113816"/>
                  </a:lnTo>
                  <a:lnTo>
                    <a:pt x="107584" y="174445"/>
                  </a:lnTo>
                  <a:lnTo>
                    <a:pt x="108247" y="232553"/>
                  </a:lnTo>
                  <a:lnTo>
                    <a:pt x="111481" y="282799"/>
                  </a:lnTo>
                  <a:lnTo>
                    <a:pt x="113609" y="328492"/>
                  </a:lnTo>
                  <a:lnTo>
                    <a:pt x="109437" y="380962"/>
                  </a:lnTo>
                  <a:lnTo>
                    <a:pt x="106755" y="386509"/>
                  </a:lnTo>
                  <a:lnTo>
                    <a:pt x="102627" y="386697"/>
                  </a:lnTo>
                  <a:lnTo>
                    <a:pt x="97536" y="383314"/>
                  </a:lnTo>
                  <a:lnTo>
                    <a:pt x="95311" y="376378"/>
                  </a:lnTo>
                  <a:lnTo>
                    <a:pt x="97769" y="345431"/>
                  </a:lnTo>
                  <a:lnTo>
                    <a:pt x="102901" y="324112"/>
                  </a:lnTo>
                  <a:lnTo>
                    <a:pt x="115320" y="306059"/>
                  </a:lnTo>
                  <a:lnTo>
                    <a:pt x="157478" y="269816"/>
                  </a:lnTo>
                  <a:lnTo>
                    <a:pt x="197168" y="250426"/>
                  </a:lnTo>
                  <a:lnTo>
                    <a:pt x="255809" y="2396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10659" y="4211399"/>
              <a:ext cx="37653" cy="368498"/>
            </a:xfrm>
            <a:custGeom>
              <a:avLst/>
              <a:gdLst/>
              <a:ahLst/>
              <a:cxnLst/>
              <a:rect l="0" t="0" r="0" b="0"/>
              <a:pathLst>
                <a:path w="37653" h="368498">
                  <a:moveTo>
                    <a:pt x="6066" y="0"/>
                  </a:moveTo>
                  <a:lnTo>
                    <a:pt x="0" y="35961"/>
                  </a:lnTo>
                  <a:lnTo>
                    <a:pt x="3749" y="87474"/>
                  </a:lnTo>
                  <a:lnTo>
                    <a:pt x="6549" y="140302"/>
                  </a:lnTo>
                  <a:lnTo>
                    <a:pt x="13098" y="192999"/>
                  </a:lnTo>
                  <a:lnTo>
                    <a:pt x="16728" y="245658"/>
                  </a:lnTo>
                  <a:lnTo>
                    <a:pt x="23523" y="297135"/>
                  </a:lnTo>
                  <a:lnTo>
                    <a:pt x="29532" y="347685"/>
                  </a:lnTo>
                  <a:lnTo>
                    <a:pt x="3765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85140" y="4400911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114947" y="6066"/>
                  </a:lnTo>
                  <a:lnTo>
                    <a:pt x="51878" y="103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2266551" y="36475"/>
            <a:ext cx="1422579" cy="938941"/>
          </a:xfrm>
          <a:custGeom>
            <a:avLst/>
            <a:gdLst/>
            <a:ahLst/>
            <a:cxnLst/>
            <a:rect l="0" t="0" r="0" b="0"/>
            <a:pathLst>
              <a:path w="1422579" h="938941">
                <a:moveTo>
                  <a:pt x="649842" y="58281"/>
                </a:moveTo>
                <a:lnTo>
                  <a:pt x="600912" y="46828"/>
                </a:lnTo>
                <a:lnTo>
                  <a:pt x="541781" y="39121"/>
                </a:lnTo>
                <a:lnTo>
                  <a:pt x="493562" y="43375"/>
                </a:lnTo>
                <a:lnTo>
                  <a:pt x="442230" y="46456"/>
                </a:lnTo>
                <a:lnTo>
                  <a:pt x="384387" y="52957"/>
                </a:lnTo>
                <a:lnTo>
                  <a:pt x="322794" y="62293"/>
                </a:lnTo>
                <a:lnTo>
                  <a:pt x="261976" y="85503"/>
                </a:lnTo>
                <a:lnTo>
                  <a:pt x="202303" y="116431"/>
                </a:lnTo>
                <a:lnTo>
                  <a:pt x="170188" y="133612"/>
                </a:lnTo>
                <a:lnTo>
                  <a:pt x="121474" y="184101"/>
                </a:lnTo>
                <a:lnTo>
                  <a:pt x="72818" y="237856"/>
                </a:lnTo>
                <a:lnTo>
                  <a:pt x="40243" y="287945"/>
                </a:lnTo>
                <a:lnTo>
                  <a:pt x="15308" y="349615"/>
                </a:lnTo>
                <a:lnTo>
                  <a:pt x="2998" y="406645"/>
                </a:lnTo>
                <a:lnTo>
                  <a:pt x="0" y="461107"/>
                </a:lnTo>
                <a:lnTo>
                  <a:pt x="6001" y="514289"/>
                </a:lnTo>
                <a:lnTo>
                  <a:pt x="15188" y="567091"/>
                </a:lnTo>
                <a:lnTo>
                  <a:pt x="25319" y="617441"/>
                </a:lnTo>
                <a:lnTo>
                  <a:pt x="45462" y="673320"/>
                </a:lnTo>
                <a:lnTo>
                  <a:pt x="88132" y="734401"/>
                </a:lnTo>
                <a:lnTo>
                  <a:pt x="149089" y="790427"/>
                </a:lnTo>
                <a:lnTo>
                  <a:pt x="180264" y="818408"/>
                </a:lnTo>
                <a:lnTo>
                  <a:pt x="240434" y="845837"/>
                </a:lnTo>
                <a:lnTo>
                  <a:pt x="283966" y="870427"/>
                </a:lnTo>
                <a:lnTo>
                  <a:pt x="343243" y="889487"/>
                </a:lnTo>
                <a:lnTo>
                  <a:pt x="398081" y="902869"/>
                </a:lnTo>
                <a:lnTo>
                  <a:pt x="449425" y="919832"/>
                </a:lnTo>
                <a:lnTo>
                  <a:pt x="511041" y="934087"/>
                </a:lnTo>
                <a:lnTo>
                  <a:pt x="564392" y="934541"/>
                </a:lnTo>
                <a:lnTo>
                  <a:pt x="617105" y="938685"/>
                </a:lnTo>
                <a:lnTo>
                  <a:pt x="671365" y="936904"/>
                </a:lnTo>
                <a:lnTo>
                  <a:pt x="698013" y="938940"/>
                </a:lnTo>
                <a:lnTo>
                  <a:pt x="760128" y="933272"/>
                </a:lnTo>
                <a:lnTo>
                  <a:pt x="815083" y="925133"/>
                </a:lnTo>
                <a:lnTo>
                  <a:pt x="867879" y="919193"/>
                </a:lnTo>
                <a:lnTo>
                  <a:pt x="918039" y="907101"/>
                </a:lnTo>
                <a:lnTo>
                  <a:pt x="975883" y="891320"/>
                </a:lnTo>
                <a:lnTo>
                  <a:pt x="1028117" y="877416"/>
                </a:lnTo>
                <a:lnTo>
                  <a:pt x="1090554" y="850301"/>
                </a:lnTo>
                <a:lnTo>
                  <a:pt x="1144486" y="822279"/>
                </a:lnTo>
                <a:lnTo>
                  <a:pt x="1207835" y="781144"/>
                </a:lnTo>
                <a:lnTo>
                  <a:pt x="1263787" y="737946"/>
                </a:lnTo>
                <a:lnTo>
                  <a:pt x="1326054" y="676993"/>
                </a:lnTo>
                <a:lnTo>
                  <a:pt x="1366252" y="625682"/>
                </a:lnTo>
                <a:lnTo>
                  <a:pt x="1391916" y="576310"/>
                </a:lnTo>
                <a:lnTo>
                  <a:pt x="1413144" y="520526"/>
                </a:lnTo>
                <a:lnTo>
                  <a:pt x="1422578" y="465474"/>
                </a:lnTo>
                <a:lnTo>
                  <a:pt x="1419004" y="404709"/>
                </a:lnTo>
                <a:lnTo>
                  <a:pt x="1408196" y="342250"/>
                </a:lnTo>
                <a:lnTo>
                  <a:pt x="1383807" y="280460"/>
                </a:lnTo>
                <a:lnTo>
                  <a:pt x="1355524" y="226927"/>
                </a:lnTo>
                <a:lnTo>
                  <a:pt x="1330636" y="188969"/>
                </a:lnTo>
                <a:lnTo>
                  <a:pt x="1270711" y="132453"/>
                </a:lnTo>
                <a:lnTo>
                  <a:pt x="1218340" y="93900"/>
                </a:lnTo>
                <a:lnTo>
                  <a:pt x="1167854" y="71469"/>
                </a:lnTo>
                <a:lnTo>
                  <a:pt x="1112821" y="41909"/>
                </a:lnTo>
                <a:lnTo>
                  <a:pt x="1056890" y="24111"/>
                </a:lnTo>
                <a:lnTo>
                  <a:pt x="999612" y="10501"/>
                </a:lnTo>
                <a:lnTo>
                  <a:pt x="950270" y="5909"/>
                </a:lnTo>
                <a:lnTo>
                  <a:pt x="898605" y="0"/>
                </a:lnTo>
                <a:lnTo>
                  <a:pt x="847422" y="3448"/>
                </a:lnTo>
                <a:lnTo>
                  <a:pt x="793852" y="5206"/>
                </a:lnTo>
                <a:lnTo>
                  <a:pt x="765656" y="56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3379647" y="4807610"/>
            <a:ext cx="1460824" cy="989008"/>
            <a:chOff x="3379647" y="4807610"/>
            <a:chExt cx="1460824" cy="989008"/>
          </a:xfrm>
        </p:grpSpPr>
        <p:sp>
          <p:nvSpPr>
            <p:cNvPr id="84" name="Freeform 83"/>
            <p:cNvSpPr/>
            <p:nvPr/>
          </p:nvSpPr>
          <p:spPr>
            <a:xfrm>
              <a:off x="3379647" y="4807610"/>
              <a:ext cx="1337121" cy="67085"/>
            </a:xfrm>
            <a:custGeom>
              <a:avLst/>
              <a:gdLst/>
              <a:ahLst/>
              <a:cxnLst/>
              <a:rect l="0" t="0" r="0" b="0"/>
              <a:pathLst>
                <a:path w="1337121" h="67085">
                  <a:moveTo>
                    <a:pt x="1337120" y="24970"/>
                  </a:moveTo>
                  <a:lnTo>
                    <a:pt x="1319139" y="9329"/>
                  </a:lnTo>
                  <a:lnTo>
                    <a:pt x="1302222" y="1251"/>
                  </a:lnTo>
                  <a:lnTo>
                    <a:pt x="1279886" y="0"/>
                  </a:lnTo>
                  <a:lnTo>
                    <a:pt x="1227418" y="8729"/>
                  </a:lnTo>
                  <a:lnTo>
                    <a:pt x="1180353" y="12749"/>
                  </a:lnTo>
                  <a:lnTo>
                    <a:pt x="1129363" y="13941"/>
                  </a:lnTo>
                  <a:lnTo>
                    <a:pt x="1066032" y="14293"/>
                  </a:lnTo>
                  <a:lnTo>
                    <a:pt x="1004891" y="8346"/>
                  </a:lnTo>
                  <a:lnTo>
                    <a:pt x="942593" y="13408"/>
                  </a:lnTo>
                  <a:lnTo>
                    <a:pt x="884741" y="14135"/>
                  </a:lnTo>
                  <a:lnTo>
                    <a:pt x="832504" y="14351"/>
                  </a:lnTo>
                  <a:lnTo>
                    <a:pt x="770624" y="14415"/>
                  </a:lnTo>
                  <a:lnTo>
                    <a:pt x="717193" y="20023"/>
                  </a:lnTo>
                  <a:lnTo>
                    <a:pt x="673992" y="25891"/>
                  </a:lnTo>
                  <a:lnTo>
                    <a:pt x="612653" y="29532"/>
                  </a:lnTo>
                  <a:lnTo>
                    <a:pt x="569132" y="29442"/>
                  </a:lnTo>
                  <a:lnTo>
                    <a:pt x="512504" y="34302"/>
                  </a:lnTo>
                  <a:lnTo>
                    <a:pt x="452749" y="42498"/>
                  </a:lnTo>
                  <a:lnTo>
                    <a:pt x="392421" y="46151"/>
                  </a:lnTo>
                  <a:lnTo>
                    <a:pt x="339841" y="52953"/>
                  </a:lnTo>
                  <a:lnTo>
                    <a:pt x="296880" y="54954"/>
                  </a:lnTo>
                  <a:lnTo>
                    <a:pt x="253609" y="55843"/>
                  </a:lnTo>
                  <a:lnTo>
                    <a:pt x="209812" y="57409"/>
                  </a:lnTo>
                  <a:lnTo>
                    <a:pt x="163050" y="62004"/>
                  </a:lnTo>
                  <a:lnTo>
                    <a:pt x="101864" y="65579"/>
                  </a:lnTo>
                  <a:lnTo>
                    <a:pt x="39532" y="66787"/>
                  </a:lnTo>
                  <a:lnTo>
                    <a:pt x="0" y="670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06072" y="5074735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5590" y="62093"/>
                  </a:lnTo>
                  <a:lnTo>
                    <a:pt x="9553" y="121883"/>
                  </a:lnTo>
                  <a:lnTo>
                    <a:pt x="10240" y="173894"/>
                  </a:lnTo>
                  <a:lnTo>
                    <a:pt x="10443" y="230899"/>
                  </a:lnTo>
                  <a:lnTo>
                    <a:pt x="10512" y="293268"/>
                  </a:lnTo>
                  <a:lnTo>
                    <a:pt x="10524" y="333339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92124" y="5201077"/>
              <a:ext cx="258548" cy="256598"/>
            </a:xfrm>
            <a:custGeom>
              <a:avLst/>
              <a:gdLst/>
              <a:ahLst/>
              <a:cxnLst/>
              <a:rect l="0" t="0" r="0" b="0"/>
              <a:pathLst>
                <a:path w="258548" h="256598">
                  <a:moveTo>
                    <a:pt x="113990" y="0"/>
                  </a:moveTo>
                  <a:lnTo>
                    <a:pt x="70027" y="20244"/>
                  </a:lnTo>
                  <a:lnTo>
                    <a:pt x="23197" y="59899"/>
                  </a:lnTo>
                  <a:lnTo>
                    <a:pt x="7409" y="86378"/>
                  </a:lnTo>
                  <a:lnTo>
                    <a:pt x="0" y="135173"/>
                  </a:lnTo>
                  <a:lnTo>
                    <a:pt x="1056" y="174842"/>
                  </a:lnTo>
                  <a:lnTo>
                    <a:pt x="15147" y="208173"/>
                  </a:lnTo>
                  <a:lnTo>
                    <a:pt x="27556" y="225492"/>
                  </a:lnTo>
                  <a:lnTo>
                    <a:pt x="43989" y="237870"/>
                  </a:lnTo>
                  <a:lnTo>
                    <a:pt x="88724" y="255347"/>
                  </a:lnTo>
                  <a:lnTo>
                    <a:pt x="112120" y="256597"/>
                  </a:lnTo>
                  <a:lnTo>
                    <a:pt x="155734" y="247868"/>
                  </a:lnTo>
                  <a:lnTo>
                    <a:pt x="210178" y="213349"/>
                  </a:lnTo>
                  <a:lnTo>
                    <a:pt x="235166" y="192806"/>
                  </a:lnTo>
                  <a:lnTo>
                    <a:pt x="251799" y="166313"/>
                  </a:lnTo>
                  <a:lnTo>
                    <a:pt x="258547" y="130646"/>
                  </a:lnTo>
                  <a:lnTo>
                    <a:pt x="254958" y="96032"/>
                  </a:lnTo>
                  <a:lnTo>
                    <a:pt x="240896" y="63549"/>
                  </a:lnTo>
                  <a:lnTo>
                    <a:pt x="201469" y="14688"/>
                  </a:lnTo>
                  <a:lnTo>
                    <a:pt x="181335" y="6528"/>
                  </a:lnTo>
                  <a:lnTo>
                    <a:pt x="1245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288520" y="5310413"/>
              <a:ext cx="249263" cy="364401"/>
            </a:xfrm>
            <a:custGeom>
              <a:avLst/>
              <a:gdLst/>
              <a:ahLst/>
              <a:cxnLst/>
              <a:rect l="0" t="0" r="0" b="0"/>
              <a:pathLst>
                <a:path w="249263" h="364401">
                  <a:moveTo>
                    <a:pt x="154506" y="59120"/>
                  </a:moveTo>
                  <a:lnTo>
                    <a:pt x="99418" y="9622"/>
                  </a:lnTo>
                  <a:lnTo>
                    <a:pt x="76600" y="2026"/>
                  </a:lnTo>
                  <a:lnTo>
                    <a:pt x="63964" y="0"/>
                  </a:lnTo>
                  <a:lnTo>
                    <a:pt x="40566" y="3989"/>
                  </a:lnTo>
                  <a:lnTo>
                    <a:pt x="29412" y="8328"/>
                  </a:lnTo>
                  <a:lnTo>
                    <a:pt x="13901" y="22508"/>
                  </a:lnTo>
                  <a:lnTo>
                    <a:pt x="8127" y="31203"/>
                  </a:lnTo>
                  <a:lnTo>
                    <a:pt x="0" y="71386"/>
                  </a:lnTo>
                  <a:lnTo>
                    <a:pt x="4338" y="97327"/>
                  </a:lnTo>
                  <a:lnTo>
                    <a:pt x="8770" y="109158"/>
                  </a:lnTo>
                  <a:lnTo>
                    <a:pt x="23054" y="125423"/>
                  </a:lnTo>
                  <a:lnTo>
                    <a:pt x="31776" y="131398"/>
                  </a:lnTo>
                  <a:lnTo>
                    <a:pt x="53946" y="134918"/>
                  </a:lnTo>
                  <a:lnTo>
                    <a:pt x="77057" y="131412"/>
                  </a:lnTo>
                  <a:lnTo>
                    <a:pt x="95127" y="122056"/>
                  </a:lnTo>
                  <a:lnTo>
                    <a:pt x="107838" y="106979"/>
                  </a:lnTo>
                  <a:lnTo>
                    <a:pt x="115047" y="95599"/>
                  </a:lnTo>
                  <a:lnTo>
                    <a:pt x="115332" y="97477"/>
                  </a:lnTo>
                  <a:lnTo>
                    <a:pt x="112779" y="151909"/>
                  </a:lnTo>
                  <a:lnTo>
                    <a:pt x="112468" y="214926"/>
                  </a:lnTo>
                  <a:lnTo>
                    <a:pt x="117996" y="272781"/>
                  </a:lnTo>
                  <a:lnTo>
                    <a:pt x="123117" y="335335"/>
                  </a:lnTo>
                  <a:lnTo>
                    <a:pt x="128077" y="360867"/>
                  </a:lnTo>
                  <a:lnTo>
                    <a:pt x="129868" y="364400"/>
                  </a:lnTo>
                  <a:lnTo>
                    <a:pt x="131061" y="362076"/>
                  </a:lnTo>
                  <a:lnTo>
                    <a:pt x="131857" y="355847"/>
                  </a:lnTo>
                  <a:lnTo>
                    <a:pt x="135897" y="350525"/>
                  </a:lnTo>
                  <a:lnTo>
                    <a:pt x="158351" y="337445"/>
                  </a:lnTo>
                  <a:lnTo>
                    <a:pt x="188400" y="327331"/>
                  </a:lnTo>
                  <a:lnTo>
                    <a:pt x="222910" y="324984"/>
                  </a:lnTo>
                  <a:lnTo>
                    <a:pt x="249262" y="332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85140" y="5116850"/>
              <a:ext cx="10529" cy="421140"/>
            </a:xfrm>
            <a:custGeom>
              <a:avLst/>
              <a:gdLst/>
              <a:ahLst/>
              <a:cxnLst/>
              <a:rect l="0" t="0" r="0" b="0"/>
              <a:pathLst>
                <a:path w="10529" h="421140">
                  <a:moveTo>
                    <a:pt x="0" y="0"/>
                  </a:moveTo>
                  <a:lnTo>
                    <a:pt x="7235" y="27556"/>
                  </a:lnTo>
                  <a:lnTo>
                    <a:pt x="9878" y="86898"/>
                  </a:lnTo>
                  <a:lnTo>
                    <a:pt x="10400" y="149356"/>
                  </a:lnTo>
                  <a:lnTo>
                    <a:pt x="4901" y="203741"/>
                  </a:lnTo>
                  <a:lnTo>
                    <a:pt x="1452" y="258719"/>
                  </a:lnTo>
                  <a:lnTo>
                    <a:pt x="1456" y="320123"/>
                  </a:lnTo>
                  <a:lnTo>
                    <a:pt x="8389" y="370380"/>
                  </a:lnTo>
                  <a:lnTo>
                    <a:pt x="10528" y="421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90383" y="5274777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52642"/>
                  </a:moveTo>
                  <a:lnTo>
                    <a:pt x="204981" y="35875"/>
                  </a:lnTo>
                  <a:lnTo>
                    <a:pt x="192878" y="21403"/>
                  </a:lnTo>
                  <a:lnTo>
                    <a:pt x="184738" y="14269"/>
                  </a:lnTo>
                  <a:lnTo>
                    <a:pt x="163214" y="6342"/>
                  </a:lnTo>
                  <a:lnTo>
                    <a:pt x="136880" y="3988"/>
                  </a:lnTo>
                  <a:lnTo>
                    <a:pt x="89170" y="6901"/>
                  </a:lnTo>
                  <a:lnTo>
                    <a:pt x="30006" y="1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59646" y="5011565"/>
              <a:ext cx="1280825" cy="785053"/>
            </a:xfrm>
            <a:custGeom>
              <a:avLst/>
              <a:gdLst/>
              <a:ahLst/>
              <a:cxnLst/>
              <a:rect l="0" t="0" r="0" b="0"/>
              <a:pathLst>
                <a:path w="1280825" h="785053">
                  <a:moveTo>
                    <a:pt x="546468" y="0"/>
                  </a:moveTo>
                  <a:lnTo>
                    <a:pt x="535289" y="11178"/>
                  </a:lnTo>
                  <a:lnTo>
                    <a:pt x="528487" y="12131"/>
                  </a:lnTo>
                  <a:lnTo>
                    <a:pt x="471137" y="2059"/>
                  </a:lnTo>
                  <a:lnTo>
                    <a:pt x="422112" y="610"/>
                  </a:lnTo>
                  <a:lnTo>
                    <a:pt x="370541" y="180"/>
                  </a:lnTo>
                  <a:lnTo>
                    <a:pt x="309119" y="1205"/>
                  </a:lnTo>
                  <a:lnTo>
                    <a:pt x="251926" y="11459"/>
                  </a:lnTo>
                  <a:lnTo>
                    <a:pt x="195568" y="24750"/>
                  </a:lnTo>
                  <a:lnTo>
                    <a:pt x="133668" y="61924"/>
                  </a:lnTo>
                  <a:lnTo>
                    <a:pt x="84861" y="96589"/>
                  </a:lnTo>
                  <a:lnTo>
                    <a:pt x="42241" y="155973"/>
                  </a:lnTo>
                  <a:lnTo>
                    <a:pt x="18839" y="199655"/>
                  </a:lnTo>
                  <a:lnTo>
                    <a:pt x="4120" y="250484"/>
                  </a:lnTo>
                  <a:lnTo>
                    <a:pt x="0" y="305584"/>
                  </a:lnTo>
                  <a:lnTo>
                    <a:pt x="2406" y="344397"/>
                  </a:lnTo>
                  <a:lnTo>
                    <a:pt x="13699" y="394542"/>
                  </a:lnTo>
                  <a:lnTo>
                    <a:pt x="35601" y="449507"/>
                  </a:lnTo>
                  <a:lnTo>
                    <a:pt x="65576" y="502306"/>
                  </a:lnTo>
                  <a:lnTo>
                    <a:pt x="123655" y="563672"/>
                  </a:lnTo>
                  <a:lnTo>
                    <a:pt x="181072" y="606040"/>
                  </a:lnTo>
                  <a:lnTo>
                    <a:pt x="235824" y="640095"/>
                  </a:lnTo>
                  <a:lnTo>
                    <a:pt x="292275" y="679217"/>
                  </a:lnTo>
                  <a:lnTo>
                    <a:pt x="346778" y="702965"/>
                  </a:lnTo>
                  <a:lnTo>
                    <a:pt x="399398" y="721780"/>
                  </a:lnTo>
                  <a:lnTo>
                    <a:pt x="457452" y="736762"/>
                  </a:lnTo>
                  <a:lnTo>
                    <a:pt x="504885" y="747454"/>
                  </a:lnTo>
                  <a:lnTo>
                    <a:pt x="564562" y="758031"/>
                  </a:lnTo>
                  <a:lnTo>
                    <a:pt x="616170" y="768574"/>
                  </a:lnTo>
                  <a:lnTo>
                    <a:pt x="667336" y="775987"/>
                  </a:lnTo>
                  <a:lnTo>
                    <a:pt x="726950" y="778183"/>
                  </a:lnTo>
                  <a:lnTo>
                    <a:pt x="779708" y="781954"/>
                  </a:lnTo>
                  <a:lnTo>
                    <a:pt x="805718" y="785052"/>
                  </a:lnTo>
                  <a:lnTo>
                    <a:pt x="860370" y="777509"/>
                  </a:lnTo>
                  <a:lnTo>
                    <a:pt x="917506" y="768106"/>
                  </a:lnTo>
                  <a:lnTo>
                    <a:pt x="978889" y="757911"/>
                  </a:lnTo>
                  <a:lnTo>
                    <a:pt x="1032171" y="744361"/>
                  </a:lnTo>
                  <a:lnTo>
                    <a:pt x="1092795" y="718822"/>
                  </a:lnTo>
                  <a:lnTo>
                    <a:pt x="1152690" y="681672"/>
                  </a:lnTo>
                  <a:lnTo>
                    <a:pt x="1206461" y="633606"/>
                  </a:lnTo>
                  <a:lnTo>
                    <a:pt x="1234131" y="600686"/>
                  </a:lnTo>
                  <a:lnTo>
                    <a:pt x="1259550" y="546943"/>
                  </a:lnTo>
                  <a:lnTo>
                    <a:pt x="1274558" y="497149"/>
                  </a:lnTo>
                  <a:lnTo>
                    <a:pt x="1280824" y="445351"/>
                  </a:lnTo>
                  <a:lnTo>
                    <a:pt x="1277092" y="392958"/>
                  </a:lnTo>
                  <a:lnTo>
                    <a:pt x="1264180" y="338494"/>
                  </a:lnTo>
                  <a:lnTo>
                    <a:pt x="1245644" y="298906"/>
                  </a:lnTo>
                  <a:lnTo>
                    <a:pt x="1194225" y="239223"/>
                  </a:lnTo>
                  <a:lnTo>
                    <a:pt x="1131432" y="189126"/>
                  </a:lnTo>
                  <a:lnTo>
                    <a:pt x="1070115" y="164133"/>
                  </a:lnTo>
                  <a:lnTo>
                    <a:pt x="1010742" y="144244"/>
                  </a:lnTo>
                  <a:lnTo>
                    <a:pt x="961671" y="139055"/>
                  </a:lnTo>
                  <a:lnTo>
                    <a:pt x="906253" y="130066"/>
                  </a:lnTo>
                  <a:lnTo>
                    <a:pt x="845220" y="127077"/>
                  </a:lnTo>
                  <a:lnTo>
                    <a:pt x="792914" y="123440"/>
                  </a:lnTo>
                  <a:lnTo>
                    <a:pt x="733319" y="111730"/>
                  </a:lnTo>
                  <a:lnTo>
                    <a:pt x="676486" y="99322"/>
                  </a:lnTo>
                  <a:lnTo>
                    <a:pt x="620200" y="95658"/>
                  </a:lnTo>
                  <a:lnTo>
                    <a:pt x="558432" y="94934"/>
                  </a:lnTo>
                  <a:lnTo>
                    <a:pt x="498520" y="103113"/>
                  </a:lnTo>
                  <a:lnTo>
                    <a:pt x="47276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15351" y="242155"/>
            <a:ext cx="3535874" cy="592613"/>
            <a:chOff x="915351" y="242155"/>
            <a:chExt cx="3535874" cy="592613"/>
          </a:xfrm>
        </p:grpSpPr>
        <p:sp>
          <p:nvSpPr>
            <p:cNvPr id="2" name="Freeform 1"/>
            <p:cNvSpPr/>
            <p:nvPr/>
          </p:nvSpPr>
          <p:spPr>
            <a:xfrm>
              <a:off x="915351" y="346761"/>
              <a:ext cx="316484" cy="488007"/>
            </a:xfrm>
            <a:custGeom>
              <a:avLst/>
              <a:gdLst/>
              <a:ahLst/>
              <a:cxnLst/>
              <a:rect l="0" t="0" r="0" b="0"/>
              <a:pathLst>
                <a:path w="316484" h="488007">
                  <a:moveTo>
                    <a:pt x="21685" y="63850"/>
                  </a:moveTo>
                  <a:lnTo>
                    <a:pt x="16096" y="80618"/>
                  </a:lnTo>
                  <a:lnTo>
                    <a:pt x="12110" y="82047"/>
                  </a:lnTo>
                  <a:lnTo>
                    <a:pt x="7112" y="79491"/>
                  </a:lnTo>
                  <a:lnTo>
                    <a:pt x="1441" y="74277"/>
                  </a:lnTo>
                  <a:lnTo>
                    <a:pt x="0" y="67292"/>
                  </a:lnTo>
                  <a:lnTo>
                    <a:pt x="4638" y="50172"/>
                  </a:lnTo>
                  <a:lnTo>
                    <a:pt x="17618" y="33984"/>
                  </a:lnTo>
                  <a:lnTo>
                    <a:pt x="48957" y="4528"/>
                  </a:lnTo>
                  <a:lnTo>
                    <a:pt x="59754" y="905"/>
                  </a:lnTo>
                  <a:lnTo>
                    <a:pt x="87347" y="0"/>
                  </a:lnTo>
                  <a:lnTo>
                    <a:pt x="124589" y="11656"/>
                  </a:lnTo>
                  <a:lnTo>
                    <a:pt x="152260" y="29928"/>
                  </a:lnTo>
                  <a:lnTo>
                    <a:pt x="164726" y="46434"/>
                  </a:lnTo>
                  <a:lnTo>
                    <a:pt x="201211" y="109403"/>
                  </a:lnTo>
                  <a:lnTo>
                    <a:pt x="212608" y="135568"/>
                  </a:lnTo>
                  <a:lnTo>
                    <a:pt x="219925" y="193613"/>
                  </a:lnTo>
                  <a:lnTo>
                    <a:pt x="215781" y="255469"/>
                  </a:lnTo>
                  <a:lnTo>
                    <a:pt x="200349" y="315425"/>
                  </a:lnTo>
                  <a:lnTo>
                    <a:pt x="181910" y="377436"/>
                  </a:lnTo>
                  <a:lnTo>
                    <a:pt x="163005" y="417507"/>
                  </a:lnTo>
                  <a:lnTo>
                    <a:pt x="121230" y="468304"/>
                  </a:lnTo>
                  <a:lnTo>
                    <a:pt x="93684" y="485635"/>
                  </a:lnTo>
                  <a:lnTo>
                    <a:pt x="70452" y="488006"/>
                  </a:lnTo>
                  <a:lnTo>
                    <a:pt x="57706" y="487001"/>
                  </a:lnTo>
                  <a:lnTo>
                    <a:pt x="48038" y="482821"/>
                  </a:lnTo>
                  <a:lnTo>
                    <a:pt x="34177" y="468818"/>
                  </a:lnTo>
                  <a:lnTo>
                    <a:pt x="19797" y="435615"/>
                  </a:lnTo>
                  <a:lnTo>
                    <a:pt x="21236" y="412742"/>
                  </a:lnTo>
                  <a:lnTo>
                    <a:pt x="29674" y="392049"/>
                  </a:lnTo>
                  <a:lnTo>
                    <a:pt x="48748" y="367245"/>
                  </a:lnTo>
                  <a:lnTo>
                    <a:pt x="66468" y="352330"/>
                  </a:lnTo>
                  <a:lnTo>
                    <a:pt x="89162" y="344142"/>
                  </a:lnTo>
                  <a:lnTo>
                    <a:pt x="141858" y="338885"/>
                  </a:lnTo>
                  <a:lnTo>
                    <a:pt x="196158" y="346252"/>
                  </a:lnTo>
                  <a:lnTo>
                    <a:pt x="252718" y="362374"/>
                  </a:lnTo>
                  <a:lnTo>
                    <a:pt x="304851" y="359947"/>
                  </a:lnTo>
                  <a:lnTo>
                    <a:pt x="316483" y="358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88619" y="400082"/>
              <a:ext cx="304467" cy="317627"/>
            </a:xfrm>
            <a:custGeom>
              <a:avLst/>
              <a:gdLst/>
              <a:ahLst/>
              <a:cxnLst/>
              <a:rect l="0" t="0" r="0" b="0"/>
              <a:pathLst>
                <a:path w="304467" h="317627">
                  <a:moveTo>
                    <a:pt x="174842" y="0"/>
                  </a:moveTo>
                  <a:lnTo>
                    <a:pt x="163663" y="11179"/>
                  </a:lnTo>
                  <a:lnTo>
                    <a:pt x="134355" y="23720"/>
                  </a:lnTo>
                  <a:lnTo>
                    <a:pt x="77634" y="39607"/>
                  </a:lnTo>
                  <a:lnTo>
                    <a:pt x="57159" y="51139"/>
                  </a:lnTo>
                  <a:lnTo>
                    <a:pt x="32478" y="76374"/>
                  </a:lnTo>
                  <a:lnTo>
                    <a:pt x="7511" y="126694"/>
                  </a:lnTo>
                  <a:lnTo>
                    <a:pt x="1037" y="149896"/>
                  </a:lnTo>
                  <a:lnTo>
                    <a:pt x="0" y="209330"/>
                  </a:lnTo>
                  <a:lnTo>
                    <a:pt x="5887" y="236925"/>
                  </a:lnTo>
                  <a:lnTo>
                    <a:pt x="35320" y="294110"/>
                  </a:lnTo>
                  <a:lnTo>
                    <a:pt x="55121" y="309310"/>
                  </a:lnTo>
                  <a:lnTo>
                    <a:pt x="78349" y="317626"/>
                  </a:lnTo>
                  <a:lnTo>
                    <a:pt x="138088" y="316320"/>
                  </a:lnTo>
                  <a:lnTo>
                    <a:pt x="173310" y="304814"/>
                  </a:lnTo>
                  <a:lnTo>
                    <a:pt x="227282" y="273212"/>
                  </a:lnTo>
                  <a:lnTo>
                    <a:pt x="247282" y="258298"/>
                  </a:lnTo>
                  <a:lnTo>
                    <a:pt x="286518" y="209923"/>
                  </a:lnTo>
                  <a:lnTo>
                    <a:pt x="302427" y="173204"/>
                  </a:lnTo>
                  <a:lnTo>
                    <a:pt x="304466" y="149509"/>
                  </a:lnTo>
                  <a:lnTo>
                    <a:pt x="293210" y="95035"/>
                  </a:lnTo>
                  <a:lnTo>
                    <a:pt x="281014" y="63254"/>
                  </a:lnTo>
                  <a:lnTo>
                    <a:pt x="265313" y="42151"/>
                  </a:lnTo>
                  <a:lnTo>
                    <a:pt x="231154" y="16129"/>
                  </a:lnTo>
                  <a:lnTo>
                    <a:pt x="191397" y="4779"/>
                  </a:lnTo>
                  <a:lnTo>
                    <a:pt x="155570" y="7006"/>
                  </a:lnTo>
                  <a:lnTo>
                    <a:pt x="139760" y="15202"/>
                  </a:lnTo>
                  <a:lnTo>
                    <a:pt x="122199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73183" y="574392"/>
              <a:ext cx="153746" cy="143772"/>
            </a:xfrm>
            <a:custGeom>
              <a:avLst/>
              <a:gdLst/>
              <a:ahLst/>
              <a:cxnLst/>
              <a:rect l="0" t="0" r="0" b="0"/>
              <a:pathLst>
                <a:path w="153746" h="143772">
                  <a:moveTo>
                    <a:pt x="132516" y="36260"/>
                  </a:moveTo>
                  <a:lnTo>
                    <a:pt x="121338" y="13904"/>
                  </a:lnTo>
                  <a:lnTo>
                    <a:pt x="113365" y="7318"/>
                  </a:lnTo>
                  <a:lnTo>
                    <a:pt x="92029" y="0"/>
                  </a:lnTo>
                  <a:lnTo>
                    <a:pt x="59299" y="1470"/>
                  </a:lnTo>
                  <a:lnTo>
                    <a:pt x="41094" y="9490"/>
                  </a:lnTo>
                  <a:lnTo>
                    <a:pt x="32963" y="14904"/>
                  </a:lnTo>
                  <a:lnTo>
                    <a:pt x="10342" y="44880"/>
                  </a:lnTo>
                  <a:lnTo>
                    <a:pt x="0" y="83398"/>
                  </a:lnTo>
                  <a:lnTo>
                    <a:pt x="3820" y="107513"/>
                  </a:lnTo>
                  <a:lnTo>
                    <a:pt x="8114" y="118857"/>
                  </a:lnTo>
                  <a:lnTo>
                    <a:pt x="22244" y="134581"/>
                  </a:lnTo>
                  <a:lnTo>
                    <a:pt x="30926" y="140412"/>
                  </a:lnTo>
                  <a:lnTo>
                    <a:pt x="49930" y="143771"/>
                  </a:lnTo>
                  <a:lnTo>
                    <a:pt x="70075" y="140195"/>
                  </a:lnTo>
                  <a:lnTo>
                    <a:pt x="122084" y="112367"/>
                  </a:lnTo>
                  <a:lnTo>
                    <a:pt x="148012" y="92086"/>
                  </a:lnTo>
                  <a:lnTo>
                    <a:pt x="152206" y="82836"/>
                  </a:lnTo>
                  <a:lnTo>
                    <a:pt x="153745" y="60080"/>
                  </a:lnTo>
                  <a:lnTo>
                    <a:pt x="147410" y="40608"/>
                  </a:lnTo>
                  <a:lnTo>
                    <a:pt x="142446" y="32140"/>
                  </a:lnTo>
                  <a:lnTo>
                    <a:pt x="124451" y="19611"/>
                  </a:lnTo>
                  <a:lnTo>
                    <a:pt x="90402" y="4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68870" y="573579"/>
              <a:ext cx="189514" cy="168322"/>
            </a:xfrm>
            <a:custGeom>
              <a:avLst/>
              <a:gdLst/>
              <a:ahLst/>
              <a:cxnLst/>
              <a:rect l="0" t="0" r="0" b="0"/>
              <a:pathLst>
                <a:path w="189514" h="168322">
                  <a:moveTo>
                    <a:pt x="0" y="26545"/>
                  </a:moveTo>
                  <a:lnTo>
                    <a:pt x="11178" y="15366"/>
                  </a:lnTo>
                  <a:lnTo>
                    <a:pt x="29145" y="9878"/>
                  </a:lnTo>
                  <a:lnTo>
                    <a:pt x="92312" y="0"/>
                  </a:lnTo>
                  <a:lnTo>
                    <a:pt x="119796" y="2269"/>
                  </a:lnTo>
                  <a:lnTo>
                    <a:pt x="126658" y="6852"/>
                  </a:lnTo>
                  <a:lnTo>
                    <a:pt x="128892" y="13416"/>
                  </a:lnTo>
                  <a:lnTo>
                    <a:pt x="128042" y="21302"/>
                  </a:lnTo>
                  <a:lnTo>
                    <a:pt x="120859" y="36303"/>
                  </a:lnTo>
                  <a:lnTo>
                    <a:pt x="108697" y="50769"/>
                  </a:lnTo>
                  <a:lnTo>
                    <a:pt x="45962" y="107250"/>
                  </a:lnTo>
                  <a:lnTo>
                    <a:pt x="3539" y="154965"/>
                  </a:lnTo>
                  <a:lnTo>
                    <a:pt x="3529" y="161292"/>
                  </a:lnTo>
                  <a:lnTo>
                    <a:pt x="8202" y="165509"/>
                  </a:lnTo>
                  <a:lnTo>
                    <a:pt x="15997" y="168321"/>
                  </a:lnTo>
                  <a:lnTo>
                    <a:pt x="75344" y="164870"/>
                  </a:lnTo>
                  <a:lnTo>
                    <a:pt x="130176" y="163703"/>
                  </a:lnTo>
                  <a:lnTo>
                    <a:pt x="189513" y="152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68953" y="513123"/>
              <a:ext cx="157929" cy="13302"/>
            </a:xfrm>
            <a:custGeom>
              <a:avLst/>
              <a:gdLst/>
              <a:ahLst/>
              <a:cxnLst/>
              <a:rect l="0" t="0" r="0" b="0"/>
              <a:pathLst>
                <a:path w="157929" h="13302">
                  <a:moveTo>
                    <a:pt x="157928" y="13301"/>
                  </a:moveTo>
                  <a:lnTo>
                    <a:pt x="146749" y="2123"/>
                  </a:lnTo>
                  <a:lnTo>
                    <a:pt x="138777" y="0"/>
                  </a:lnTo>
                  <a:lnTo>
                    <a:pt x="92360" y="4998"/>
                  </a:lnTo>
                  <a:lnTo>
                    <a:pt x="38131" y="11661"/>
                  </a:lnTo>
                  <a:lnTo>
                    <a:pt x="0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47896" y="600991"/>
              <a:ext cx="210571" cy="20191"/>
            </a:xfrm>
            <a:custGeom>
              <a:avLst/>
              <a:gdLst/>
              <a:ahLst/>
              <a:cxnLst/>
              <a:rect l="0" t="0" r="0" b="0"/>
              <a:pathLst>
                <a:path w="210571" h="20191">
                  <a:moveTo>
                    <a:pt x="210570" y="20190"/>
                  </a:moveTo>
                  <a:lnTo>
                    <a:pt x="199392" y="9011"/>
                  </a:lnTo>
                  <a:lnTo>
                    <a:pt x="178306" y="3523"/>
                  </a:lnTo>
                  <a:lnTo>
                    <a:pt x="122698" y="0"/>
                  </a:lnTo>
                  <a:lnTo>
                    <a:pt x="64078" y="4461"/>
                  </a:lnTo>
                  <a:lnTo>
                    <a:pt x="53247" y="2685"/>
                  </a:lnTo>
                  <a:lnTo>
                    <a:pt x="34974" y="6951"/>
                  </a:lnTo>
                  <a:lnTo>
                    <a:pt x="14652" y="16267"/>
                  </a:lnTo>
                  <a:lnTo>
                    <a:pt x="0" y="20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16394" y="659207"/>
              <a:ext cx="1042322" cy="43972"/>
            </a:xfrm>
            <a:custGeom>
              <a:avLst/>
              <a:gdLst/>
              <a:ahLst/>
              <a:cxnLst/>
              <a:rect l="0" t="0" r="0" b="0"/>
              <a:pathLst>
                <a:path w="1042322" h="43972">
                  <a:moveTo>
                    <a:pt x="0" y="25145"/>
                  </a:moveTo>
                  <a:lnTo>
                    <a:pt x="37477" y="33478"/>
                  </a:lnTo>
                  <a:lnTo>
                    <a:pt x="94490" y="40829"/>
                  </a:lnTo>
                  <a:lnTo>
                    <a:pt x="153672" y="43971"/>
                  </a:lnTo>
                  <a:lnTo>
                    <a:pt x="210422" y="37659"/>
                  </a:lnTo>
                  <a:lnTo>
                    <a:pt x="272282" y="36066"/>
                  </a:lnTo>
                  <a:lnTo>
                    <a:pt x="323481" y="30200"/>
                  </a:lnTo>
                  <a:lnTo>
                    <a:pt x="375696" y="26643"/>
                  </a:lnTo>
                  <a:lnTo>
                    <a:pt x="428212" y="25589"/>
                  </a:lnTo>
                  <a:lnTo>
                    <a:pt x="480817" y="25276"/>
                  </a:lnTo>
                  <a:lnTo>
                    <a:pt x="533448" y="25184"/>
                  </a:lnTo>
                  <a:lnTo>
                    <a:pt x="586087" y="25156"/>
                  </a:lnTo>
                  <a:lnTo>
                    <a:pt x="638729" y="25148"/>
                  </a:lnTo>
                  <a:lnTo>
                    <a:pt x="691371" y="25146"/>
                  </a:lnTo>
                  <a:lnTo>
                    <a:pt x="744013" y="25145"/>
                  </a:lnTo>
                  <a:lnTo>
                    <a:pt x="805798" y="23975"/>
                  </a:lnTo>
                  <a:lnTo>
                    <a:pt x="863062" y="16812"/>
                  </a:lnTo>
                  <a:lnTo>
                    <a:pt x="919434" y="15050"/>
                  </a:lnTo>
                  <a:lnTo>
                    <a:pt x="981338" y="3221"/>
                  </a:lnTo>
                  <a:lnTo>
                    <a:pt x="994647" y="0"/>
                  </a:lnTo>
                  <a:lnTo>
                    <a:pt x="1005858" y="193"/>
                  </a:lnTo>
                  <a:lnTo>
                    <a:pt x="1042321" y="14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89519" y="242155"/>
              <a:ext cx="16596" cy="463255"/>
            </a:xfrm>
            <a:custGeom>
              <a:avLst/>
              <a:gdLst/>
              <a:ahLst/>
              <a:cxnLst/>
              <a:rect l="0" t="0" r="0" b="0"/>
              <a:pathLst>
                <a:path w="16596" h="463255">
                  <a:moveTo>
                    <a:pt x="6066" y="0"/>
                  </a:moveTo>
                  <a:lnTo>
                    <a:pt x="0" y="39688"/>
                  </a:lnTo>
                  <a:lnTo>
                    <a:pt x="5036" y="100026"/>
                  </a:lnTo>
                  <a:lnTo>
                    <a:pt x="7032" y="153596"/>
                  </a:lnTo>
                  <a:lnTo>
                    <a:pt x="14359" y="205425"/>
                  </a:lnTo>
                  <a:lnTo>
                    <a:pt x="15932" y="254279"/>
                  </a:lnTo>
                  <a:lnTo>
                    <a:pt x="16398" y="305799"/>
                  </a:lnTo>
                  <a:lnTo>
                    <a:pt x="16536" y="354989"/>
                  </a:lnTo>
                  <a:lnTo>
                    <a:pt x="16583" y="413532"/>
                  </a:lnTo>
                  <a:lnTo>
                    <a:pt x="1659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21927" y="273740"/>
              <a:ext cx="229298" cy="403314"/>
            </a:xfrm>
            <a:custGeom>
              <a:avLst/>
              <a:gdLst/>
              <a:ahLst/>
              <a:cxnLst/>
              <a:rect l="0" t="0" r="0" b="0"/>
              <a:pathLst>
                <a:path w="229298" h="403314">
                  <a:moveTo>
                    <a:pt x="0" y="0"/>
                  </a:moveTo>
                  <a:lnTo>
                    <a:pt x="16789" y="62281"/>
                  </a:lnTo>
                  <a:lnTo>
                    <a:pt x="20214" y="116331"/>
                  </a:lnTo>
                  <a:lnTo>
                    <a:pt x="23927" y="164320"/>
                  </a:lnTo>
                  <a:lnTo>
                    <a:pt x="29316" y="219873"/>
                  </a:lnTo>
                  <a:lnTo>
                    <a:pt x="34033" y="270259"/>
                  </a:lnTo>
                  <a:lnTo>
                    <a:pt x="40518" y="329205"/>
                  </a:lnTo>
                  <a:lnTo>
                    <a:pt x="36052" y="366214"/>
                  </a:lnTo>
                  <a:lnTo>
                    <a:pt x="32224" y="371655"/>
                  </a:lnTo>
                  <a:lnTo>
                    <a:pt x="27331" y="372942"/>
                  </a:lnTo>
                  <a:lnTo>
                    <a:pt x="21731" y="371461"/>
                  </a:lnTo>
                  <a:lnTo>
                    <a:pt x="17996" y="364624"/>
                  </a:lnTo>
                  <a:lnTo>
                    <a:pt x="12004" y="311624"/>
                  </a:lnTo>
                  <a:lnTo>
                    <a:pt x="16409" y="256008"/>
                  </a:lnTo>
                  <a:lnTo>
                    <a:pt x="25230" y="236224"/>
                  </a:lnTo>
                  <a:lnTo>
                    <a:pt x="38119" y="219632"/>
                  </a:lnTo>
                  <a:lnTo>
                    <a:pt x="55546" y="204459"/>
                  </a:lnTo>
                  <a:lnTo>
                    <a:pt x="66277" y="200647"/>
                  </a:lnTo>
                  <a:lnTo>
                    <a:pt x="90678" y="199531"/>
                  </a:lnTo>
                  <a:lnTo>
                    <a:pt x="143301" y="215582"/>
                  </a:lnTo>
                  <a:lnTo>
                    <a:pt x="176600" y="228693"/>
                  </a:lnTo>
                  <a:lnTo>
                    <a:pt x="193913" y="240462"/>
                  </a:lnTo>
                  <a:lnTo>
                    <a:pt x="206286" y="256611"/>
                  </a:lnTo>
                  <a:lnTo>
                    <a:pt x="223762" y="295574"/>
                  </a:lnTo>
                  <a:lnTo>
                    <a:pt x="229297" y="332203"/>
                  </a:lnTo>
                  <a:lnTo>
                    <a:pt x="224352" y="352757"/>
                  </a:lnTo>
                  <a:lnTo>
                    <a:pt x="202114" y="385016"/>
                  </a:lnTo>
                  <a:lnTo>
                    <a:pt x="176479" y="401208"/>
                  </a:lnTo>
                  <a:lnTo>
                    <a:pt x="150575" y="403313"/>
                  </a:lnTo>
                  <a:lnTo>
                    <a:pt x="91875" y="400721"/>
                  </a:lnTo>
                  <a:lnTo>
                    <a:pt x="72809" y="397247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41544" y="1000207"/>
            <a:ext cx="4506934" cy="649884"/>
            <a:chOff x="841544" y="1000207"/>
            <a:chExt cx="4506934" cy="649884"/>
          </a:xfrm>
        </p:grpSpPr>
        <p:sp>
          <p:nvSpPr>
            <p:cNvPr id="12" name="Freeform 11"/>
            <p:cNvSpPr/>
            <p:nvPr/>
          </p:nvSpPr>
          <p:spPr>
            <a:xfrm>
              <a:off x="841544" y="1240139"/>
              <a:ext cx="298796" cy="302565"/>
            </a:xfrm>
            <a:custGeom>
              <a:avLst/>
              <a:gdLst/>
              <a:ahLst/>
              <a:cxnLst/>
              <a:rect l="0" t="0" r="0" b="0"/>
              <a:pathLst>
                <a:path w="298796" h="302565">
                  <a:moveTo>
                    <a:pt x="179720" y="54866"/>
                  </a:moveTo>
                  <a:lnTo>
                    <a:pt x="190898" y="38098"/>
                  </a:lnTo>
                  <a:lnTo>
                    <a:pt x="191851" y="30819"/>
                  </a:lnTo>
                  <a:lnTo>
                    <a:pt x="186671" y="16492"/>
                  </a:lnTo>
                  <a:lnTo>
                    <a:pt x="170331" y="5445"/>
                  </a:lnTo>
                  <a:lnTo>
                    <a:pt x="159423" y="862"/>
                  </a:lnTo>
                  <a:lnTo>
                    <a:pt x="116124" y="0"/>
                  </a:lnTo>
                  <a:lnTo>
                    <a:pt x="77428" y="7154"/>
                  </a:lnTo>
                  <a:lnTo>
                    <a:pt x="43736" y="27861"/>
                  </a:lnTo>
                  <a:lnTo>
                    <a:pt x="10486" y="59063"/>
                  </a:lnTo>
                  <a:lnTo>
                    <a:pt x="0" y="77788"/>
                  </a:lnTo>
                  <a:lnTo>
                    <a:pt x="245" y="87695"/>
                  </a:lnTo>
                  <a:lnTo>
                    <a:pt x="9876" y="108061"/>
                  </a:lnTo>
                  <a:lnTo>
                    <a:pt x="28974" y="122572"/>
                  </a:lnTo>
                  <a:lnTo>
                    <a:pt x="53060" y="131751"/>
                  </a:lnTo>
                  <a:lnTo>
                    <a:pt x="91758" y="135748"/>
                  </a:lnTo>
                  <a:lnTo>
                    <a:pt x="139988" y="133450"/>
                  </a:lnTo>
                  <a:lnTo>
                    <a:pt x="194228" y="137979"/>
                  </a:lnTo>
                  <a:lnTo>
                    <a:pt x="230422" y="144353"/>
                  </a:lnTo>
                  <a:lnTo>
                    <a:pt x="257784" y="159239"/>
                  </a:lnTo>
                  <a:lnTo>
                    <a:pt x="280709" y="178468"/>
                  </a:lnTo>
                  <a:lnTo>
                    <a:pt x="296730" y="204573"/>
                  </a:lnTo>
                  <a:lnTo>
                    <a:pt x="298795" y="224347"/>
                  </a:lnTo>
                  <a:lnTo>
                    <a:pt x="294643" y="244835"/>
                  </a:lnTo>
                  <a:lnTo>
                    <a:pt x="284999" y="265638"/>
                  </a:lnTo>
                  <a:lnTo>
                    <a:pt x="266675" y="280344"/>
                  </a:lnTo>
                  <a:lnTo>
                    <a:pt x="222372" y="299316"/>
                  </a:lnTo>
                  <a:lnTo>
                    <a:pt x="165355" y="299857"/>
                  </a:lnTo>
                  <a:lnTo>
                    <a:pt x="117871" y="302564"/>
                  </a:lnTo>
                  <a:lnTo>
                    <a:pt x="97249" y="297145"/>
                  </a:lnTo>
                  <a:lnTo>
                    <a:pt x="64947" y="280841"/>
                  </a:lnTo>
                  <a:lnTo>
                    <a:pt x="42849" y="275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93627" y="1314311"/>
              <a:ext cx="311949" cy="212322"/>
            </a:xfrm>
            <a:custGeom>
              <a:avLst/>
              <a:gdLst/>
              <a:ahLst/>
              <a:cxnLst/>
              <a:rect l="0" t="0" r="0" b="0"/>
              <a:pathLst>
                <a:path w="311949" h="212322">
                  <a:moveTo>
                    <a:pt x="17150" y="64922"/>
                  </a:moveTo>
                  <a:lnTo>
                    <a:pt x="8817" y="102400"/>
                  </a:lnTo>
                  <a:lnTo>
                    <a:pt x="7055" y="159412"/>
                  </a:lnTo>
                  <a:lnTo>
                    <a:pt x="12773" y="200830"/>
                  </a:lnTo>
                  <a:lnTo>
                    <a:pt x="80" y="138874"/>
                  </a:lnTo>
                  <a:lnTo>
                    <a:pt x="0" y="77233"/>
                  </a:lnTo>
                  <a:lnTo>
                    <a:pt x="6018" y="50506"/>
                  </a:lnTo>
                  <a:lnTo>
                    <a:pt x="16492" y="30829"/>
                  </a:lnTo>
                  <a:lnTo>
                    <a:pt x="24900" y="24646"/>
                  </a:lnTo>
                  <a:lnTo>
                    <a:pt x="46721" y="17775"/>
                  </a:lnTo>
                  <a:lnTo>
                    <a:pt x="68897" y="20961"/>
                  </a:lnTo>
                  <a:lnTo>
                    <a:pt x="97993" y="35909"/>
                  </a:lnTo>
                  <a:lnTo>
                    <a:pt x="128785" y="61920"/>
                  </a:lnTo>
                  <a:lnTo>
                    <a:pt x="136955" y="81915"/>
                  </a:lnTo>
                  <a:lnTo>
                    <a:pt x="139417" y="98211"/>
                  </a:lnTo>
                  <a:lnTo>
                    <a:pt x="138435" y="97643"/>
                  </a:lnTo>
                  <a:lnTo>
                    <a:pt x="136611" y="93755"/>
                  </a:lnTo>
                  <a:lnTo>
                    <a:pt x="139633" y="65926"/>
                  </a:lnTo>
                  <a:lnTo>
                    <a:pt x="153527" y="28045"/>
                  </a:lnTo>
                  <a:lnTo>
                    <a:pt x="169009" y="10317"/>
                  </a:lnTo>
                  <a:lnTo>
                    <a:pt x="178051" y="3952"/>
                  </a:lnTo>
                  <a:lnTo>
                    <a:pt x="197456" y="0"/>
                  </a:lnTo>
                  <a:lnTo>
                    <a:pt x="217779" y="3312"/>
                  </a:lnTo>
                  <a:lnTo>
                    <a:pt x="247781" y="18331"/>
                  </a:lnTo>
                  <a:lnTo>
                    <a:pt x="264322" y="30957"/>
                  </a:lnTo>
                  <a:lnTo>
                    <a:pt x="276353" y="50606"/>
                  </a:lnTo>
                  <a:lnTo>
                    <a:pt x="297382" y="106537"/>
                  </a:lnTo>
                  <a:lnTo>
                    <a:pt x="308724" y="152171"/>
                  </a:lnTo>
                  <a:lnTo>
                    <a:pt x="311948" y="212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60038" y="1305079"/>
              <a:ext cx="187693" cy="211025"/>
            </a:xfrm>
            <a:custGeom>
              <a:avLst/>
              <a:gdLst/>
              <a:ahLst/>
              <a:cxnLst/>
              <a:rect l="0" t="0" r="0" b="0"/>
              <a:pathLst>
                <a:path w="187693" h="211025">
                  <a:moveTo>
                    <a:pt x="145578" y="63625"/>
                  </a:moveTo>
                  <a:lnTo>
                    <a:pt x="90491" y="5062"/>
                  </a:lnTo>
                  <a:lnTo>
                    <a:pt x="80777" y="1187"/>
                  </a:lnTo>
                  <a:lnTo>
                    <a:pt x="60626" y="0"/>
                  </a:lnTo>
                  <a:lnTo>
                    <a:pt x="29550" y="11498"/>
                  </a:lnTo>
                  <a:lnTo>
                    <a:pt x="14851" y="26419"/>
                  </a:lnTo>
                  <a:lnTo>
                    <a:pt x="9294" y="35312"/>
                  </a:lnTo>
                  <a:lnTo>
                    <a:pt x="1472" y="75773"/>
                  </a:lnTo>
                  <a:lnTo>
                    <a:pt x="0" y="133442"/>
                  </a:lnTo>
                  <a:lnTo>
                    <a:pt x="4058" y="161725"/>
                  </a:lnTo>
                  <a:lnTo>
                    <a:pt x="9117" y="172309"/>
                  </a:lnTo>
                  <a:lnTo>
                    <a:pt x="24097" y="187188"/>
                  </a:lnTo>
                  <a:lnTo>
                    <a:pt x="33006" y="190454"/>
                  </a:lnTo>
                  <a:lnTo>
                    <a:pt x="52262" y="190964"/>
                  </a:lnTo>
                  <a:lnTo>
                    <a:pt x="69399" y="184171"/>
                  </a:lnTo>
                  <a:lnTo>
                    <a:pt x="77245" y="179084"/>
                  </a:lnTo>
                  <a:lnTo>
                    <a:pt x="89082" y="157834"/>
                  </a:lnTo>
                  <a:lnTo>
                    <a:pt x="99203" y="116105"/>
                  </a:lnTo>
                  <a:lnTo>
                    <a:pt x="100623" y="102122"/>
                  </a:lnTo>
                  <a:lnTo>
                    <a:pt x="102740" y="96309"/>
                  </a:lnTo>
                  <a:lnTo>
                    <a:pt x="105321" y="95943"/>
                  </a:lnTo>
                  <a:lnTo>
                    <a:pt x="108212" y="99208"/>
                  </a:lnTo>
                  <a:lnTo>
                    <a:pt x="140018" y="158062"/>
                  </a:lnTo>
                  <a:lnTo>
                    <a:pt x="187692" y="211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31958" y="1105492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57588"/>
                  </a:lnTo>
                  <a:lnTo>
                    <a:pt x="10240" y="212419"/>
                  </a:lnTo>
                  <a:lnTo>
                    <a:pt x="11613" y="266230"/>
                  </a:lnTo>
                  <a:lnTo>
                    <a:pt x="18909" y="319219"/>
                  </a:lnTo>
                  <a:lnTo>
                    <a:pt x="31854" y="380167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79357" y="1147606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3120" y="219023"/>
                  </a:lnTo>
                  <a:lnTo>
                    <a:pt x="8333" y="270006"/>
                  </a:lnTo>
                  <a:lnTo>
                    <a:pt x="9878" y="311629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21142" y="1290474"/>
              <a:ext cx="158036" cy="187684"/>
            </a:xfrm>
            <a:custGeom>
              <a:avLst/>
              <a:gdLst/>
              <a:ahLst/>
              <a:cxnLst/>
              <a:rect l="0" t="0" r="0" b="0"/>
              <a:pathLst>
                <a:path w="158036" h="187684">
                  <a:moveTo>
                    <a:pt x="42443" y="99287"/>
                  </a:moveTo>
                  <a:lnTo>
                    <a:pt x="97488" y="80159"/>
                  </a:lnTo>
                  <a:lnTo>
                    <a:pt x="133102" y="61514"/>
                  </a:lnTo>
                  <a:lnTo>
                    <a:pt x="151366" y="43895"/>
                  </a:lnTo>
                  <a:lnTo>
                    <a:pt x="156003" y="34283"/>
                  </a:lnTo>
                  <a:lnTo>
                    <a:pt x="158035" y="14244"/>
                  </a:lnTo>
                  <a:lnTo>
                    <a:pt x="153429" y="7497"/>
                  </a:lnTo>
                  <a:lnTo>
                    <a:pt x="145680" y="2999"/>
                  </a:lnTo>
                  <a:lnTo>
                    <a:pt x="135834" y="0"/>
                  </a:lnTo>
                  <a:lnTo>
                    <a:pt x="94031" y="1369"/>
                  </a:lnTo>
                  <a:lnTo>
                    <a:pt x="70830" y="9364"/>
                  </a:lnTo>
                  <a:lnTo>
                    <a:pt x="31283" y="39151"/>
                  </a:lnTo>
                  <a:lnTo>
                    <a:pt x="5731" y="68601"/>
                  </a:lnTo>
                  <a:lnTo>
                    <a:pt x="0" y="92278"/>
                  </a:lnTo>
                  <a:lnTo>
                    <a:pt x="5853" y="140017"/>
                  </a:lnTo>
                  <a:lnTo>
                    <a:pt x="20553" y="172577"/>
                  </a:lnTo>
                  <a:lnTo>
                    <a:pt x="29020" y="179732"/>
                  </a:lnTo>
                  <a:lnTo>
                    <a:pt x="50905" y="187683"/>
                  </a:lnTo>
                  <a:lnTo>
                    <a:pt x="76230" y="184978"/>
                  </a:lnTo>
                  <a:lnTo>
                    <a:pt x="100743" y="175976"/>
                  </a:lnTo>
                  <a:lnTo>
                    <a:pt x="137200" y="151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27897" y="1284476"/>
              <a:ext cx="141015" cy="189839"/>
            </a:xfrm>
            <a:custGeom>
              <a:avLst/>
              <a:gdLst/>
              <a:ahLst/>
              <a:cxnLst/>
              <a:rect l="0" t="0" r="0" b="0"/>
              <a:pathLst>
                <a:path w="141015" h="189839">
                  <a:moveTo>
                    <a:pt x="25201" y="73700"/>
                  </a:moveTo>
                  <a:lnTo>
                    <a:pt x="19612" y="90467"/>
                  </a:lnTo>
                  <a:lnTo>
                    <a:pt x="19987" y="108058"/>
                  </a:lnTo>
                  <a:lnTo>
                    <a:pt x="32920" y="159463"/>
                  </a:lnTo>
                  <a:lnTo>
                    <a:pt x="40616" y="189838"/>
                  </a:lnTo>
                  <a:lnTo>
                    <a:pt x="40157" y="189730"/>
                  </a:lnTo>
                  <a:lnTo>
                    <a:pt x="35358" y="181421"/>
                  </a:lnTo>
                  <a:lnTo>
                    <a:pt x="16332" y="153903"/>
                  </a:lnTo>
                  <a:lnTo>
                    <a:pt x="962" y="109430"/>
                  </a:lnTo>
                  <a:lnTo>
                    <a:pt x="0" y="86070"/>
                  </a:lnTo>
                  <a:lnTo>
                    <a:pt x="4642" y="65160"/>
                  </a:lnTo>
                  <a:lnTo>
                    <a:pt x="14504" y="48067"/>
                  </a:lnTo>
                  <a:lnTo>
                    <a:pt x="29805" y="35791"/>
                  </a:lnTo>
                  <a:lnTo>
                    <a:pt x="68225" y="18378"/>
                  </a:lnTo>
                  <a:lnTo>
                    <a:pt x="122171" y="8443"/>
                  </a:lnTo>
                  <a:lnTo>
                    <a:pt x="1410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89664" y="1180182"/>
              <a:ext cx="1151715" cy="262223"/>
            </a:xfrm>
            <a:custGeom>
              <a:avLst/>
              <a:gdLst/>
              <a:ahLst/>
              <a:cxnLst/>
              <a:rect l="0" t="0" r="0" b="0"/>
              <a:pathLst>
                <a:path w="1151715" h="262223">
                  <a:moveTo>
                    <a:pt x="5589" y="177994"/>
                  </a:moveTo>
                  <a:lnTo>
                    <a:pt x="0" y="194761"/>
                  </a:lnTo>
                  <a:lnTo>
                    <a:pt x="1863" y="198531"/>
                  </a:lnTo>
                  <a:lnTo>
                    <a:pt x="6615" y="199874"/>
                  </a:lnTo>
                  <a:lnTo>
                    <a:pt x="57630" y="199159"/>
                  </a:lnTo>
                  <a:lnTo>
                    <a:pt x="111449" y="199072"/>
                  </a:lnTo>
                  <a:lnTo>
                    <a:pt x="167140" y="199055"/>
                  </a:lnTo>
                  <a:lnTo>
                    <a:pt x="223201" y="199052"/>
                  </a:lnTo>
                  <a:lnTo>
                    <a:pt x="282454" y="199051"/>
                  </a:lnTo>
                  <a:lnTo>
                    <a:pt x="332899" y="199051"/>
                  </a:lnTo>
                  <a:lnTo>
                    <a:pt x="384890" y="195931"/>
                  </a:lnTo>
                  <a:lnTo>
                    <a:pt x="437339" y="190718"/>
                  </a:lnTo>
                  <a:lnTo>
                    <a:pt x="489925" y="186053"/>
                  </a:lnTo>
                  <a:lnTo>
                    <a:pt x="542550" y="180382"/>
                  </a:lnTo>
                  <a:lnTo>
                    <a:pt x="592068" y="178701"/>
                  </a:lnTo>
                  <a:lnTo>
                    <a:pt x="645132" y="172544"/>
                  </a:lnTo>
                  <a:lnTo>
                    <a:pt x="705051" y="167299"/>
                  </a:lnTo>
                  <a:lnTo>
                    <a:pt x="766279" y="159330"/>
                  </a:lnTo>
                  <a:lnTo>
                    <a:pt x="828763" y="157409"/>
                  </a:lnTo>
                  <a:lnTo>
                    <a:pt x="891973" y="145546"/>
                  </a:lnTo>
                  <a:lnTo>
                    <a:pt x="946528" y="137789"/>
                  </a:lnTo>
                  <a:lnTo>
                    <a:pt x="1002365" y="136257"/>
                  </a:lnTo>
                  <a:lnTo>
                    <a:pt x="1058455" y="135954"/>
                  </a:lnTo>
                  <a:lnTo>
                    <a:pt x="1109005" y="130305"/>
                  </a:lnTo>
                  <a:lnTo>
                    <a:pt x="1142052" y="121230"/>
                  </a:lnTo>
                  <a:lnTo>
                    <a:pt x="1148106" y="115585"/>
                  </a:lnTo>
                  <a:lnTo>
                    <a:pt x="1150973" y="108312"/>
                  </a:lnTo>
                  <a:lnTo>
                    <a:pt x="1151714" y="99954"/>
                  </a:lnTo>
                  <a:lnTo>
                    <a:pt x="1148698" y="92042"/>
                  </a:lnTo>
                  <a:lnTo>
                    <a:pt x="1127687" y="69728"/>
                  </a:lnTo>
                  <a:lnTo>
                    <a:pt x="1089145" y="44347"/>
                  </a:lnTo>
                  <a:lnTo>
                    <a:pt x="1026777" y="20349"/>
                  </a:lnTo>
                  <a:lnTo>
                    <a:pt x="1006932" y="12003"/>
                  </a:lnTo>
                  <a:lnTo>
                    <a:pt x="990314" y="495"/>
                  </a:lnTo>
                  <a:lnTo>
                    <a:pt x="987286" y="0"/>
                  </a:lnTo>
                  <a:lnTo>
                    <a:pt x="987607" y="3179"/>
                  </a:lnTo>
                  <a:lnTo>
                    <a:pt x="990161" y="8808"/>
                  </a:lnTo>
                  <a:lnTo>
                    <a:pt x="1019476" y="34653"/>
                  </a:lnTo>
                  <a:lnTo>
                    <a:pt x="1081876" y="80150"/>
                  </a:lnTo>
                  <a:lnTo>
                    <a:pt x="1122081" y="102255"/>
                  </a:lnTo>
                  <a:lnTo>
                    <a:pt x="1127773" y="109953"/>
                  </a:lnTo>
                  <a:lnTo>
                    <a:pt x="1130398" y="118596"/>
                  </a:lnTo>
                  <a:lnTo>
                    <a:pt x="1130978" y="127866"/>
                  </a:lnTo>
                  <a:lnTo>
                    <a:pt x="1125384" y="144407"/>
                  </a:lnTo>
                  <a:lnTo>
                    <a:pt x="1113929" y="159557"/>
                  </a:lnTo>
                  <a:lnTo>
                    <a:pt x="1050581" y="209527"/>
                  </a:lnTo>
                  <a:lnTo>
                    <a:pt x="995268" y="262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02982" y="1000207"/>
              <a:ext cx="39920" cy="473783"/>
            </a:xfrm>
            <a:custGeom>
              <a:avLst/>
              <a:gdLst/>
              <a:ahLst/>
              <a:cxnLst/>
              <a:rect l="0" t="0" r="0" b="0"/>
              <a:pathLst>
                <a:path w="39920" h="47378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15305" y="190042"/>
                  </a:lnTo>
                  <a:lnTo>
                    <a:pt x="17808" y="243092"/>
                  </a:lnTo>
                  <a:lnTo>
                    <a:pt x="19720" y="290656"/>
                  </a:lnTo>
                  <a:lnTo>
                    <a:pt x="27175" y="341274"/>
                  </a:lnTo>
                  <a:lnTo>
                    <a:pt x="35624" y="393316"/>
                  </a:lnTo>
                  <a:lnTo>
                    <a:pt x="39071" y="450825"/>
                  </a:lnTo>
                  <a:lnTo>
                    <a:pt x="3991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50491" y="1250207"/>
              <a:ext cx="208266" cy="202726"/>
            </a:xfrm>
            <a:custGeom>
              <a:avLst/>
              <a:gdLst/>
              <a:ahLst/>
              <a:cxnLst/>
              <a:rect l="0" t="0" r="0" b="0"/>
              <a:pathLst>
                <a:path w="208266" h="202726">
                  <a:moveTo>
                    <a:pt x="102980" y="65855"/>
                  </a:moveTo>
                  <a:lnTo>
                    <a:pt x="108569" y="49087"/>
                  </a:lnTo>
                  <a:lnTo>
                    <a:pt x="108194" y="31496"/>
                  </a:lnTo>
                  <a:lnTo>
                    <a:pt x="106456" y="21892"/>
                  </a:lnTo>
                  <a:lnTo>
                    <a:pt x="101788" y="14319"/>
                  </a:lnTo>
                  <a:lnTo>
                    <a:pt x="87242" y="2786"/>
                  </a:lnTo>
                  <a:lnTo>
                    <a:pt x="69079" y="0"/>
                  </a:lnTo>
                  <a:lnTo>
                    <a:pt x="59323" y="894"/>
                  </a:lnTo>
                  <a:lnTo>
                    <a:pt x="42243" y="11247"/>
                  </a:lnTo>
                  <a:lnTo>
                    <a:pt x="28023" y="27547"/>
                  </a:lnTo>
                  <a:lnTo>
                    <a:pt x="5473" y="76884"/>
                  </a:lnTo>
                  <a:lnTo>
                    <a:pt x="0" y="119296"/>
                  </a:lnTo>
                  <a:lnTo>
                    <a:pt x="4959" y="145758"/>
                  </a:lnTo>
                  <a:lnTo>
                    <a:pt x="9556" y="157728"/>
                  </a:lnTo>
                  <a:lnTo>
                    <a:pt x="17301" y="165708"/>
                  </a:lnTo>
                  <a:lnTo>
                    <a:pt x="38384" y="174575"/>
                  </a:lnTo>
                  <a:lnTo>
                    <a:pt x="49388" y="173430"/>
                  </a:lnTo>
                  <a:lnTo>
                    <a:pt x="70972" y="162799"/>
                  </a:lnTo>
                  <a:lnTo>
                    <a:pt x="86025" y="146376"/>
                  </a:lnTo>
                  <a:lnTo>
                    <a:pt x="105220" y="107236"/>
                  </a:lnTo>
                  <a:lnTo>
                    <a:pt x="109153" y="105141"/>
                  </a:lnTo>
                  <a:lnTo>
                    <a:pt x="112945" y="108423"/>
                  </a:lnTo>
                  <a:lnTo>
                    <a:pt x="143631" y="171783"/>
                  </a:lnTo>
                  <a:lnTo>
                    <a:pt x="159652" y="186243"/>
                  </a:lnTo>
                  <a:lnTo>
                    <a:pt x="177301" y="195400"/>
                  </a:lnTo>
                  <a:lnTo>
                    <a:pt x="208265" y="20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82295" y="1256073"/>
              <a:ext cx="113332" cy="200087"/>
            </a:xfrm>
            <a:custGeom>
              <a:avLst/>
              <a:gdLst/>
              <a:ahLst/>
              <a:cxnLst/>
              <a:rect l="0" t="0" r="0" b="0"/>
              <a:pathLst>
                <a:path w="113332" h="200087">
                  <a:moveTo>
                    <a:pt x="18575" y="38932"/>
                  </a:moveTo>
                  <a:lnTo>
                    <a:pt x="12510" y="71384"/>
                  </a:lnTo>
                  <a:lnTo>
                    <a:pt x="23135" y="128863"/>
                  </a:lnTo>
                  <a:lnTo>
                    <a:pt x="39770" y="185695"/>
                  </a:lnTo>
                  <a:lnTo>
                    <a:pt x="44373" y="200086"/>
                  </a:lnTo>
                  <a:lnTo>
                    <a:pt x="25440" y="141633"/>
                  </a:lnTo>
                  <a:lnTo>
                    <a:pt x="3101" y="80922"/>
                  </a:lnTo>
                  <a:lnTo>
                    <a:pt x="0" y="54865"/>
                  </a:lnTo>
                  <a:lnTo>
                    <a:pt x="4860" y="33925"/>
                  </a:lnTo>
                  <a:lnTo>
                    <a:pt x="9432" y="25065"/>
                  </a:lnTo>
                  <a:lnTo>
                    <a:pt x="23870" y="12102"/>
                  </a:lnTo>
                  <a:lnTo>
                    <a:pt x="43155" y="3611"/>
                  </a:lnTo>
                  <a:lnTo>
                    <a:pt x="77981" y="0"/>
                  </a:lnTo>
                  <a:lnTo>
                    <a:pt x="113331" y="7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16684" y="1302563"/>
              <a:ext cx="203424" cy="347528"/>
            </a:xfrm>
            <a:custGeom>
              <a:avLst/>
              <a:gdLst/>
              <a:ahLst/>
              <a:cxnLst/>
              <a:rect l="0" t="0" r="0" b="0"/>
              <a:pathLst>
                <a:path w="203424" h="347528">
                  <a:moveTo>
                    <a:pt x="157927" y="97727"/>
                  </a:moveTo>
                  <a:lnTo>
                    <a:pt x="163516" y="80959"/>
                  </a:lnTo>
                  <a:lnTo>
                    <a:pt x="161403" y="48175"/>
                  </a:lnTo>
                  <a:lnTo>
                    <a:pt x="153233" y="28520"/>
                  </a:lnTo>
                  <a:lnTo>
                    <a:pt x="147779" y="20004"/>
                  </a:lnTo>
                  <a:lnTo>
                    <a:pt x="132360" y="7421"/>
                  </a:lnTo>
                  <a:lnTo>
                    <a:pt x="123335" y="2428"/>
                  </a:lnTo>
                  <a:lnTo>
                    <a:pt x="100829" y="0"/>
                  </a:lnTo>
                  <a:lnTo>
                    <a:pt x="76398" y="3990"/>
                  </a:lnTo>
                  <a:lnTo>
                    <a:pt x="53841" y="13562"/>
                  </a:lnTo>
                  <a:lnTo>
                    <a:pt x="27001" y="37694"/>
                  </a:lnTo>
                  <a:lnTo>
                    <a:pt x="22680" y="47176"/>
                  </a:lnTo>
                  <a:lnTo>
                    <a:pt x="20998" y="67071"/>
                  </a:lnTo>
                  <a:lnTo>
                    <a:pt x="26628" y="98002"/>
                  </a:lnTo>
                  <a:lnTo>
                    <a:pt x="41295" y="123805"/>
                  </a:lnTo>
                  <a:lnTo>
                    <a:pt x="48587" y="127980"/>
                  </a:lnTo>
                  <a:lnTo>
                    <a:pt x="66048" y="129500"/>
                  </a:lnTo>
                  <a:lnTo>
                    <a:pt x="95609" y="123779"/>
                  </a:lnTo>
                  <a:lnTo>
                    <a:pt x="121005" y="109085"/>
                  </a:lnTo>
                  <a:lnTo>
                    <a:pt x="126293" y="100620"/>
                  </a:lnTo>
                  <a:lnTo>
                    <a:pt x="132169" y="78735"/>
                  </a:lnTo>
                  <a:lnTo>
                    <a:pt x="134906" y="74537"/>
                  </a:lnTo>
                  <a:lnTo>
                    <a:pt x="137901" y="75248"/>
                  </a:lnTo>
                  <a:lnTo>
                    <a:pt x="141067" y="79231"/>
                  </a:lnTo>
                  <a:lnTo>
                    <a:pt x="161137" y="140294"/>
                  </a:lnTo>
                  <a:lnTo>
                    <a:pt x="181048" y="196082"/>
                  </a:lnTo>
                  <a:lnTo>
                    <a:pt x="199851" y="254742"/>
                  </a:lnTo>
                  <a:lnTo>
                    <a:pt x="203423" y="265574"/>
                  </a:lnTo>
                  <a:lnTo>
                    <a:pt x="201154" y="286969"/>
                  </a:lnTo>
                  <a:lnTo>
                    <a:pt x="192347" y="307007"/>
                  </a:lnTo>
                  <a:lnTo>
                    <a:pt x="180634" y="323711"/>
                  </a:lnTo>
                  <a:lnTo>
                    <a:pt x="161390" y="335815"/>
                  </a:lnTo>
                  <a:lnTo>
                    <a:pt x="137239" y="343923"/>
                  </a:lnTo>
                  <a:lnTo>
                    <a:pt x="110908" y="347527"/>
                  </a:lnTo>
                  <a:lnTo>
                    <a:pt x="49810" y="334200"/>
                  </a:lnTo>
                  <a:lnTo>
                    <a:pt x="0" y="318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19639" y="1266543"/>
              <a:ext cx="155015" cy="180301"/>
            </a:xfrm>
            <a:custGeom>
              <a:avLst/>
              <a:gdLst/>
              <a:ahLst/>
              <a:cxnLst/>
              <a:rect l="0" t="0" r="0" b="0"/>
              <a:pathLst>
                <a:path w="155015" h="180301">
                  <a:moveTo>
                    <a:pt x="28672" y="102161"/>
                  </a:moveTo>
                  <a:lnTo>
                    <a:pt x="89782" y="83033"/>
                  </a:lnTo>
                  <a:lnTo>
                    <a:pt x="130430" y="59042"/>
                  </a:lnTo>
                  <a:lnTo>
                    <a:pt x="138625" y="52358"/>
                  </a:lnTo>
                  <a:lnTo>
                    <a:pt x="142918" y="43223"/>
                  </a:lnTo>
                  <a:lnTo>
                    <a:pt x="144568" y="20594"/>
                  </a:lnTo>
                  <a:lnTo>
                    <a:pt x="139861" y="12688"/>
                  </a:lnTo>
                  <a:lnTo>
                    <a:pt x="132044" y="7418"/>
                  </a:lnTo>
                  <a:lnTo>
                    <a:pt x="98685" y="0"/>
                  </a:lnTo>
                  <a:lnTo>
                    <a:pt x="62284" y="921"/>
                  </a:lnTo>
                  <a:lnTo>
                    <a:pt x="51080" y="3082"/>
                  </a:lnTo>
                  <a:lnTo>
                    <a:pt x="32392" y="14842"/>
                  </a:lnTo>
                  <a:lnTo>
                    <a:pt x="17457" y="32937"/>
                  </a:lnTo>
                  <a:lnTo>
                    <a:pt x="6919" y="56577"/>
                  </a:lnTo>
                  <a:lnTo>
                    <a:pt x="0" y="101783"/>
                  </a:lnTo>
                  <a:lnTo>
                    <a:pt x="4620" y="125780"/>
                  </a:lnTo>
                  <a:lnTo>
                    <a:pt x="26650" y="165838"/>
                  </a:lnTo>
                  <a:lnTo>
                    <a:pt x="35513" y="172689"/>
                  </a:lnTo>
                  <a:lnTo>
                    <a:pt x="57838" y="180300"/>
                  </a:lnTo>
                  <a:lnTo>
                    <a:pt x="102304" y="178996"/>
                  </a:lnTo>
                  <a:lnTo>
                    <a:pt x="126128" y="171015"/>
                  </a:lnTo>
                  <a:lnTo>
                    <a:pt x="155014" y="1548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44060" y="1242362"/>
              <a:ext cx="109578" cy="226863"/>
            </a:xfrm>
            <a:custGeom>
              <a:avLst/>
              <a:gdLst/>
              <a:ahLst/>
              <a:cxnLst/>
              <a:rect l="0" t="0" r="0" b="0"/>
              <a:pathLst>
                <a:path w="109578" h="226863">
                  <a:moveTo>
                    <a:pt x="4292" y="94757"/>
                  </a:moveTo>
                  <a:lnTo>
                    <a:pt x="6632" y="134444"/>
                  </a:lnTo>
                  <a:lnTo>
                    <a:pt x="28011" y="194783"/>
                  </a:lnTo>
                  <a:lnTo>
                    <a:pt x="46455" y="226862"/>
                  </a:lnTo>
                  <a:lnTo>
                    <a:pt x="21773" y="167449"/>
                  </a:lnTo>
                  <a:lnTo>
                    <a:pt x="777" y="105197"/>
                  </a:lnTo>
                  <a:lnTo>
                    <a:pt x="0" y="84189"/>
                  </a:lnTo>
                  <a:lnTo>
                    <a:pt x="1430" y="73674"/>
                  </a:lnTo>
                  <a:lnTo>
                    <a:pt x="5894" y="65493"/>
                  </a:lnTo>
                  <a:lnTo>
                    <a:pt x="20212" y="53285"/>
                  </a:lnTo>
                  <a:lnTo>
                    <a:pt x="76506" y="20680"/>
                  </a:lnTo>
                  <a:lnTo>
                    <a:pt x="1095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73343" y="1031792"/>
              <a:ext cx="175135" cy="505369"/>
            </a:xfrm>
            <a:custGeom>
              <a:avLst/>
              <a:gdLst/>
              <a:ahLst/>
              <a:cxnLst/>
              <a:rect l="0" t="0" r="0" b="0"/>
              <a:pathLst>
                <a:path w="175135" h="505369">
                  <a:moveTo>
                    <a:pt x="175134" y="0"/>
                  </a:moveTo>
                  <a:lnTo>
                    <a:pt x="165558" y="24047"/>
                  </a:lnTo>
                  <a:lnTo>
                    <a:pt x="115235" y="86288"/>
                  </a:lnTo>
                  <a:lnTo>
                    <a:pt x="73337" y="147580"/>
                  </a:lnTo>
                  <a:lnTo>
                    <a:pt x="41380" y="208399"/>
                  </a:lnTo>
                  <a:lnTo>
                    <a:pt x="13890" y="271332"/>
                  </a:lnTo>
                  <a:lnTo>
                    <a:pt x="0" y="326601"/>
                  </a:lnTo>
                  <a:lnTo>
                    <a:pt x="410" y="365443"/>
                  </a:lnTo>
                  <a:lnTo>
                    <a:pt x="6231" y="388197"/>
                  </a:lnTo>
                  <a:lnTo>
                    <a:pt x="41208" y="447608"/>
                  </a:lnTo>
                  <a:lnTo>
                    <a:pt x="70721" y="477206"/>
                  </a:lnTo>
                  <a:lnTo>
                    <a:pt x="122491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370779" y="1136498"/>
            <a:ext cx="981014" cy="453306"/>
            <a:chOff x="5370779" y="1136498"/>
            <a:chExt cx="981014" cy="453306"/>
          </a:xfrm>
        </p:grpSpPr>
        <p:sp>
          <p:nvSpPr>
            <p:cNvPr id="28" name="Freeform 27"/>
            <p:cNvSpPr/>
            <p:nvPr/>
          </p:nvSpPr>
          <p:spPr>
            <a:xfrm>
              <a:off x="5370779" y="1136498"/>
              <a:ext cx="119402" cy="347644"/>
            </a:xfrm>
            <a:custGeom>
              <a:avLst/>
              <a:gdLst/>
              <a:ahLst/>
              <a:cxnLst/>
              <a:rect l="0" t="0" r="0" b="0"/>
              <a:pathLst>
                <a:path w="119402" h="347644">
                  <a:moveTo>
                    <a:pt x="93511" y="232206"/>
                  </a:moveTo>
                  <a:lnTo>
                    <a:pt x="83936" y="208160"/>
                  </a:lnTo>
                  <a:lnTo>
                    <a:pt x="73267" y="193833"/>
                  </a:lnTo>
                  <a:lnTo>
                    <a:pt x="65977" y="191416"/>
                  </a:lnTo>
                  <a:lnTo>
                    <a:pt x="48518" y="194970"/>
                  </a:lnTo>
                  <a:lnTo>
                    <a:pt x="24547" y="210125"/>
                  </a:lnTo>
                  <a:lnTo>
                    <a:pt x="12948" y="225902"/>
                  </a:lnTo>
                  <a:lnTo>
                    <a:pt x="5063" y="245782"/>
                  </a:lnTo>
                  <a:lnTo>
                    <a:pt x="0" y="296672"/>
                  </a:lnTo>
                  <a:lnTo>
                    <a:pt x="1648" y="321689"/>
                  </a:lnTo>
                  <a:lnTo>
                    <a:pt x="10179" y="340607"/>
                  </a:lnTo>
                  <a:lnTo>
                    <a:pt x="18069" y="345417"/>
                  </a:lnTo>
                  <a:lnTo>
                    <a:pt x="39314" y="347643"/>
                  </a:lnTo>
                  <a:lnTo>
                    <a:pt x="49191" y="344259"/>
                  </a:lnTo>
                  <a:lnTo>
                    <a:pt x="66404" y="331141"/>
                  </a:lnTo>
                  <a:lnTo>
                    <a:pt x="89249" y="304024"/>
                  </a:lnTo>
                  <a:lnTo>
                    <a:pt x="97466" y="280893"/>
                  </a:lnTo>
                  <a:lnTo>
                    <a:pt x="108330" y="227915"/>
                  </a:lnTo>
                  <a:lnTo>
                    <a:pt x="119401" y="171221"/>
                  </a:lnTo>
                  <a:lnTo>
                    <a:pt x="115350" y="121980"/>
                  </a:lnTo>
                  <a:lnTo>
                    <a:pt x="107911" y="71515"/>
                  </a:lnTo>
                  <a:lnTo>
                    <a:pt x="102847" y="27576"/>
                  </a:lnTo>
                  <a:lnTo>
                    <a:pt x="93371" y="3219"/>
                  </a:lnTo>
                  <a:lnTo>
                    <a:pt x="88738" y="0"/>
                  </a:lnTo>
                  <a:lnTo>
                    <a:pt x="84480" y="2532"/>
                  </a:lnTo>
                  <a:lnTo>
                    <a:pt x="80471" y="8900"/>
                  </a:lnTo>
                  <a:lnTo>
                    <a:pt x="79137" y="31574"/>
                  </a:lnTo>
                  <a:lnTo>
                    <a:pt x="82223" y="93789"/>
                  </a:lnTo>
                  <a:lnTo>
                    <a:pt x="90068" y="155168"/>
                  </a:lnTo>
                  <a:lnTo>
                    <a:pt x="93661" y="205221"/>
                  </a:lnTo>
                  <a:lnTo>
                    <a:pt x="104762" y="262057"/>
                  </a:lnTo>
                  <a:lnTo>
                    <a:pt x="114568" y="284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71770" y="1337119"/>
              <a:ext cx="18863" cy="136871"/>
            </a:xfrm>
            <a:custGeom>
              <a:avLst/>
              <a:gdLst/>
              <a:ahLst/>
              <a:cxnLst/>
              <a:rect l="0" t="0" r="0" b="0"/>
              <a:pathLst>
                <a:path w="18863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6073" y="127391"/>
                  </a:lnTo>
                  <a:lnTo>
                    <a:pt x="18862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59046" y="123183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32746" y="1305533"/>
              <a:ext cx="126343" cy="161216"/>
            </a:xfrm>
            <a:custGeom>
              <a:avLst/>
              <a:gdLst/>
              <a:ahLst/>
              <a:cxnLst/>
              <a:rect l="0" t="0" r="0" b="0"/>
              <a:pathLst>
                <a:path w="126343" h="161216">
                  <a:moveTo>
                    <a:pt x="0" y="31586"/>
                  </a:moveTo>
                  <a:lnTo>
                    <a:pt x="11178" y="42764"/>
                  </a:lnTo>
                  <a:lnTo>
                    <a:pt x="34844" y="104803"/>
                  </a:lnTo>
                  <a:lnTo>
                    <a:pt x="70784" y="159349"/>
                  </a:lnTo>
                  <a:lnTo>
                    <a:pt x="76435" y="161215"/>
                  </a:lnTo>
                  <a:lnTo>
                    <a:pt x="81372" y="157779"/>
                  </a:lnTo>
                  <a:lnTo>
                    <a:pt x="89977" y="140314"/>
                  </a:lnTo>
                  <a:lnTo>
                    <a:pt x="105034" y="84562"/>
                  </a:lnTo>
                  <a:lnTo>
                    <a:pt x="119273" y="2814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22259" y="136870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6788" y="55045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22259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99796" y="1158986"/>
              <a:ext cx="293656" cy="322573"/>
            </a:xfrm>
            <a:custGeom>
              <a:avLst/>
              <a:gdLst/>
              <a:ahLst/>
              <a:cxnLst/>
              <a:rect l="0" t="0" r="0" b="0"/>
              <a:pathLst>
                <a:path w="293656" h="322573">
                  <a:moveTo>
                    <a:pt x="80390" y="251832"/>
                  </a:moveTo>
                  <a:lnTo>
                    <a:pt x="91569" y="235065"/>
                  </a:lnTo>
                  <a:lnTo>
                    <a:pt x="92522" y="226616"/>
                  </a:lnTo>
                  <a:lnTo>
                    <a:pt x="87342" y="207870"/>
                  </a:lnTo>
                  <a:lnTo>
                    <a:pt x="71272" y="177585"/>
                  </a:lnTo>
                  <a:lnTo>
                    <a:pt x="63783" y="171918"/>
                  </a:lnTo>
                  <a:lnTo>
                    <a:pt x="55280" y="169311"/>
                  </a:lnTo>
                  <a:lnTo>
                    <a:pt x="46103" y="168742"/>
                  </a:lnTo>
                  <a:lnTo>
                    <a:pt x="38815" y="171872"/>
                  </a:lnTo>
                  <a:lnTo>
                    <a:pt x="15593" y="202112"/>
                  </a:lnTo>
                  <a:lnTo>
                    <a:pt x="4798" y="222715"/>
                  </a:lnTo>
                  <a:lnTo>
                    <a:pt x="0" y="247470"/>
                  </a:lnTo>
                  <a:lnTo>
                    <a:pt x="2889" y="287714"/>
                  </a:lnTo>
                  <a:lnTo>
                    <a:pt x="11240" y="309114"/>
                  </a:lnTo>
                  <a:lnTo>
                    <a:pt x="16743" y="318096"/>
                  </a:lnTo>
                  <a:lnTo>
                    <a:pt x="23921" y="321744"/>
                  </a:lnTo>
                  <a:lnTo>
                    <a:pt x="32215" y="321837"/>
                  </a:lnTo>
                  <a:lnTo>
                    <a:pt x="41255" y="319559"/>
                  </a:lnTo>
                  <a:lnTo>
                    <a:pt x="57538" y="307669"/>
                  </a:lnTo>
                  <a:lnTo>
                    <a:pt x="71403" y="290687"/>
                  </a:lnTo>
                  <a:lnTo>
                    <a:pt x="99296" y="235285"/>
                  </a:lnTo>
                  <a:lnTo>
                    <a:pt x="110641" y="172741"/>
                  </a:lnTo>
                  <a:lnTo>
                    <a:pt x="118469" y="122593"/>
                  </a:lnTo>
                  <a:lnTo>
                    <a:pt x="121707" y="63133"/>
                  </a:lnTo>
                  <a:lnTo>
                    <a:pt x="122346" y="6328"/>
                  </a:lnTo>
                  <a:lnTo>
                    <a:pt x="120059" y="425"/>
                  </a:lnTo>
                  <a:lnTo>
                    <a:pt x="116195" y="0"/>
                  </a:lnTo>
                  <a:lnTo>
                    <a:pt x="111279" y="3225"/>
                  </a:lnTo>
                  <a:lnTo>
                    <a:pt x="105817" y="19288"/>
                  </a:lnTo>
                  <a:lnTo>
                    <a:pt x="104559" y="42024"/>
                  </a:lnTo>
                  <a:lnTo>
                    <a:pt x="110164" y="94749"/>
                  </a:lnTo>
                  <a:lnTo>
                    <a:pt x="111618" y="155813"/>
                  </a:lnTo>
                  <a:lnTo>
                    <a:pt x="117459" y="206874"/>
                  </a:lnTo>
                  <a:lnTo>
                    <a:pt x="129913" y="259719"/>
                  </a:lnTo>
                  <a:lnTo>
                    <a:pt x="136715" y="282244"/>
                  </a:lnTo>
                  <a:lnTo>
                    <a:pt x="140167" y="284975"/>
                  </a:lnTo>
                  <a:lnTo>
                    <a:pt x="143638" y="282116"/>
                  </a:lnTo>
                  <a:lnTo>
                    <a:pt x="147122" y="275531"/>
                  </a:lnTo>
                  <a:lnTo>
                    <a:pt x="160352" y="265095"/>
                  </a:lnTo>
                  <a:lnTo>
                    <a:pt x="217810" y="238424"/>
                  </a:lnTo>
                  <a:lnTo>
                    <a:pt x="267636" y="211895"/>
                  </a:lnTo>
                  <a:lnTo>
                    <a:pt x="284699" y="186187"/>
                  </a:lnTo>
                  <a:lnTo>
                    <a:pt x="293247" y="166504"/>
                  </a:lnTo>
                  <a:lnTo>
                    <a:pt x="293655" y="157512"/>
                  </a:lnTo>
                  <a:lnTo>
                    <a:pt x="287868" y="141282"/>
                  </a:lnTo>
                  <a:lnTo>
                    <a:pt x="280710" y="136018"/>
                  </a:lnTo>
                  <a:lnTo>
                    <a:pt x="260279" y="130169"/>
                  </a:lnTo>
                  <a:lnTo>
                    <a:pt x="238720" y="133809"/>
                  </a:lnTo>
                  <a:lnTo>
                    <a:pt x="209971" y="149012"/>
                  </a:lnTo>
                  <a:lnTo>
                    <a:pt x="194133" y="164020"/>
                  </a:lnTo>
                  <a:lnTo>
                    <a:pt x="179296" y="186288"/>
                  </a:lnTo>
                  <a:lnTo>
                    <a:pt x="168967" y="230722"/>
                  </a:lnTo>
                  <a:lnTo>
                    <a:pt x="172790" y="257658"/>
                  </a:lnTo>
                  <a:lnTo>
                    <a:pt x="188097" y="289433"/>
                  </a:lnTo>
                  <a:lnTo>
                    <a:pt x="201959" y="304809"/>
                  </a:lnTo>
                  <a:lnTo>
                    <a:pt x="219819" y="315541"/>
                  </a:lnTo>
                  <a:lnTo>
                    <a:pt x="255194" y="322572"/>
                  </a:lnTo>
                  <a:lnTo>
                    <a:pt x="272335" y="321096"/>
                  </a:lnTo>
                  <a:lnTo>
                    <a:pt x="290960" y="315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69699" y="1147606"/>
              <a:ext cx="182094" cy="442198"/>
            </a:xfrm>
            <a:custGeom>
              <a:avLst/>
              <a:gdLst/>
              <a:ahLst/>
              <a:cxnLst/>
              <a:rect l="0" t="0" r="0" b="0"/>
              <a:pathLst>
                <a:path w="182094" h="442198">
                  <a:moveTo>
                    <a:pt x="0" y="0"/>
                  </a:moveTo>
                  <a:lnTo>
                    <a:pt x="22357" y="5589"/>
                  </a:lnTo>
                  <a:lnTo>
                    <a:pt x="53028" y="25832"/>
                  </a:lnTo>
                  <a:lnTo>
                    <a:pt x="106783" y="84647"/>
                  </a:lnTo>
                  <a:lnTo>
                    <a:pt x="162998" y="141846"/>
                  </a:lnTo>
                  <a:lnTo>
                    <a:pt x="179837" y="175519"/>
                  </a:lnTo>
                  <a:lnTo>
                    <a:pt x="182093" y="201621"/>
                  </a:lnTo>
                  <a:lnTo>
                    <a:pt x="179599" y="262094"/>
                  </a:lnTo>
                  <a:lnTo>
                    <a:pt x="167988" y="313054"/>
                  </a:lnTo>
                  <a:lnTo>
                    <a:pt x="149730" y="365198"/>
                  </a:lnTo>
                  <a:lnTo>
                    <a:pt x="110445" y="423608"/>
                  </a:lnTo>
                  <a:lnTo>
                    <a:pt x="9475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911268" y="2063585"/>
            <a:ext cx="2219687" cy="515897"/>
            <a:chOff x="911268" y="2063585"/>
            <a:chExt cx="2219687" cy="515897"/>
          </a:xfrm>
        </p:grpSpPr>
        <p:sp>
          <p:nvSpPr>
            <p:cNvPr id="37" name="Freeform 36"/>
            <p:cNvSpPr/>
            <p:nvPr/>
          </p:nvSpPr>
          <p:spPr>
            <a:xfrm>
              <a:off x="911268" y="2168870"/>
              <a:ext cx="15240" cy="410612"/>
            </a:xfrm>
            <a:custGeom>
              <a:avLst/>
              <a:gdLst/>
              <a:ahLst/>
              <a:cxnLst/>
              <a:rect l="0" t="0" r="0" b="0"/>
              <a:pathLst>
                <a:path w="15240" h="410612">
                  <a:moveTo>
                    <a:pt x="15239" y="0"/>
                  </a:moveTo>
                  <a:lnTo>
                    <a:pt x="9173" y="33622"/>
                  </a:lnTo>
                  <a:lnTo>
                    <a:pt x="10575" y="82204"/>
                  </a:lnTo>
                  <a:lnTo>
                    <a:pt x="8487" y="106725"/>
                  </a:lnTo>
                  <a:lnTo>
                    <a:pt x="10439" y="170127"/>
                  </a:lnTo>
                  <a:lnTo>
                    <a:pt x="3288" y="221594"/>
                  </a:lnTo>
                  <a:lnTo>
                    <a:pt x="0" y="267649"/>
                  </a:lnTo>
                  <a:lnTo>
                    <a:pt x="3780" y="325830"/>
                  </a:lnTo>
                  <a:lnTo>
                    <a:pt x="4527" y="381733"/>
                  </a:lnTo>
                  <a:lnTo>
                    <a:pt x="4711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07280" y="2173809"/>
              <a:ext cx="206316" cy="376522"/>
            </a:xfrm>
            <a:custGeom>
              <a:avLst/>
              <a:gdLst/>
              <a:ahLst/>
              <a:cxnLst/>
              <a:rect l="0" t="0" r="0" b="0"/>
              <a:pathLst>
                <a:path w="206316" h="376522">
                  <a:moveTo>
                    <a:pt x="171911" y="5590"/>
                  </a:moveTo>
                  <a:lnTo>
                    <a:pt x="155144" y="0"/>
                  </a:lnTo>
                  <a:lnTo>
                    <a:pt x="147865" y="1864"/>
                  </a:lnTo>
                  <a:lnTo>
                    <a:pt x="133538" y="13292"/>
                  </a:lnTo>
                  <a:lnTo>
                    <a:pt x="91213" y="69437"/>
                  </a:lnTo>
                  <a:lnTo>
                    <a:pt x="56101" y="124612"/>
                  </a:lnTo>
                  <a:lnTo>
                    <a:pt x="33611" y="178189"/>
                  </a:lnTo>
                  <a:lnTo>
                    <a:pt x="17904" y="232662"/>
                  </a:lnTo>
                  <a:lnTo>
                    <a:pt x="0" y="289259"/>
                  </a:lnTo>
                  <a:lnTo>
                    <a:pt x="2309" y="310650"/>
                  </a:lnTo>
                  <a:lnTo>
                    <a:pt x="22856" y="352977"/>
                  </a:lnTo>
                  <a:lnTo>
                    <a:pt x="38984" y="367825"/>
                  </a:lnTo>
                  <a:lnTo>
                    <a:pt x="48198" y="373421"/>
                  </a:lnTo>
                  <a:lnTo>
                    <a:pt x="74034" y="376521"/>
                  </a:lnTo>
                  <a:lnTo>
                    <a:pt x="102674" y="372829"/>
                  </a:lnTo>
                  <a:lnTo>
                    <a:pt x="137358" y="357597"/>
                  </a:lnTo>
                  <a:lnTo>
                    <a:pt x="178077" y="324631"/>
                  </a:lnTo>
                  <a:lnTo>
                    <a:pt x="194145" y="298212"/>
                  </a:lnTo>
                  <a:lnTo>
                    <a:pt x="206315" y="262568"/>
                  </a:lnTo>
                  <a:lnTo>
                    <a:pt x="204359" y="239125"/>
                  </a:lnTo>
                  <a:lnTo>
                    <a:pt x="195691" y="218178"/>
                  </a:lnTo>
                  <a:lnTo>
                    <a:pt x="184040" y="201069"/>
                  </a:lnTo>
                  <a:lnTo>
                    <a:pt x="161704" y="191905"/>
                  </a:lnTo>
                  <a:lnTo>
                    <a:pt x="134619" y="189002"/>
                  </a:lnTo>
                  <a:lnTo>
                    <a:pt x="110883" y="191611"/>
                  </a:lnTo>
                  <a:lnTo>
                    <a:pt x="77790" y="205246"/>
                  </a:lnTo>
                  <a:lnTo>
                    <a:pt x="51347" y="229694"/>
                  </a:lnTo>
                  <a:lnTo>
                    <a:pt x="24512" y="268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49979" y="2305741"/>
              <a:ext cx="161134" cy="162247"/>
            </a:xfrm>
            <a:custGeom>
              <a:avLst/>
              <a:gdLst/>
              <a:ahLst/>
              <a:cxnLst/>
              <a:rect l="0" t="0" r="0" b="0"/>
              <a:pathLst>
                <a:path w="161134" h="162247">
                  <a:moveTo>
                    <a:pt x="150352" y="0"/>
                  </a:moveTo>
                  <a:lnTo>
                    <a:pt x="91735" y="20243"/>
                  </a:lnTo>
                  <a:lnTo>
                    <a:pt x="47137" y="40090"/>
                  </a:lnTo>
                  <a:lnTo>
                    <a:pt x="29999" y="56422"/>
                  </a:lnTo>
                  <a:lnTo>
                    <a:pt x="8339" y="95503"/>
                  </a:lnTo>
                  <a:lnTo>
                    <a:pt x="278" y="116145"/>
                  </a:lnTo>
                  <a:lnTo>
                    <a:pt x="0" y="126563"/>
                  </a:lnTo>
                  <a:lnTo>
                    <a:pt x="5930" y="147497"/>
                  </a:lnTo>
                  <a:lnTo>
                    <a:pt x="13127" y="154483"/>
                  </a:lnTo>
                  <a:lnTo>
                    <a:pt x="33601" y="162246"/>
                  </a:lnTo>
                  <a:lnTo>
                    <a:pt x="71435" y="161026"/>
                  </a:lnTo>
                  <a:lnTo>
                    <a:pt x="92271" y="153065"/>
                  </a:lnTo>
                  <a:lnTo>
                    <a:pt x="139324" y="121022"/>
                  </a:lnTo>
                  <a:lnTo>
                    <a:pt x="155589" y="102920"/>
                  </a:lnTo>
                  <a:lnTo>
                    <a:pt x="159693" y="93180"/>
                  </a:lnTo>
                  <a:lnTo>
                    <a:pt x="161133" y="72999"/>
                  </a:lnTo>
                  <a:lnTo>
                    <a:pt x="154754" y="55450"/>
                  </a:lnTo>
                  <a:lnTo>
                    <a:pt x="12929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52974" y="2305741"/>
              <a:ext cx="221099" cy="146372"/>
            </a:xfrm>
            <a:custGeom>
              <a:avLst/>
              <a:gdLst/>
              <a:ahLst/>
              <a:cxnLst/>
              <a:rect l="0" t="0" r="0" b="0"/>
              <a:pathLst>
                <a:path w="221099" h="146372">
                  <a:moveTo>
                    <a:pt x="0" y="0"/>
                  </a:moveTo>
                  <a:lnTo>
                    <a:pt x="42691" y="3119"/>
                  </a:lnTo>
                  <a:lnTo>
                    <a:pt x="64597" y="6065"/>
                  </a:lnTo>
                  <a:lnTo>
                    <a:pt x="113669" y="4664"/>
                  </a:lnTo>
                  <a:lnTo>
                    <a:pt x="124912" y="6619"/>
                  </a:lnTo>
                  <a:lnTo>
                    <a:pt x="131238" y="11431"/>
                  </a:lnTo>
                  <a:lnTo>
                    <a:pt x="134285" y="18149"/>
                  </a:lnTo>
                  <a:lnTo>
                    <a:pt x="135147" y="26137"/>
                  </a:lnTo>
                  <a:lnTo>
                    <a:pt x="129865" y="41252"/>
                  </a:lnTo>
                  <a:lnTo>
                    <a:pt x="107410" y="70019"/>
                  </a:lnTo>
                  <a:lnTo>
                    <a:pt x="57494" y="112288"/>
                  </a:lnTo>
                  <a:lnTo>
                    <a:pt x="53537" y="120482"/>
                  </a:lnTo>
                  <a:lnTo>
                    <a:pt x="52260" y="138945"/>
                  </a:lnTo>
                  <a:lnTo>
                    <a:pt x="57067" y="144103"/>
                  </a:lnTo>
                  <a:lnTo>
                    <a:pt x="64951" y="146371"/>
                  </a:lnTo>
                  <a:lnTo>
                    <a:pt x="124453" y="146093"/>
                  </a:lnTo>
                  <a:lnTo>
                    <a:pt x="179304" y="139039"/>
                  </a:lnTo>
                  <a:lnTo>
                    <a:pt x="22109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53057" y="229521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32000" y="2362846"/>
              <a:ext cx="157928" cy="6066"/>
            </a:xfrm>
            <a:custGeom>
              <a:avLst/>
              <a:gdLst/>
              <a:ahLst/>
              <a:cxnLst/>
              <a:rect l="0" t="0" r="0" b="0"/>
              <a:pathLst>
                <a:path w="157928" h="6066">
                  <a:moveTo>
                    <a:pt x="157927" y="6065"/>
                  </a:moveTo>
                  <a:lnTo>
                    <a:pt x="99310" y="6065"/>
                  </a:lnTo>
                  <a:lnTo>
                    <a:pt x="46306" y="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13171" y="2063585"/>
              <a:ext cx="18912" cy="389555"/>
            </a:xfrm>
            <a:custGeom>
              <a:avLst/>
              <a:gdLst/>
              <a:ahLst/>
              <a:cxnLst/>
              <a:rect l="0" t="0" r="0" b="0"/>
              <a:pathLst>
                <a:path w="18912" h="389555">
                  <a:moveTo>
                    <a:pt x="8383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5379" y="128893"/>
                  </a:lnTo>
                  <a:lnTo>
                    <a:pt x="10909" y="191750"/>
                  </a:lnTo>
                  <a:lnTo>
                    <a:pt x="16540" y="242818"/>
                  </a:lnTo>
                  <a:lnTo>
                    <a:pt x="18209" y="291875"/>
                  </a:lnTo>
                  <a:lnTo>
                    <a:pt x="18772" y="350373"/>
                  </a:lnTo>
                  <a:lnTo>
                    <a:pt x="18911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79523" y="2074114"/>
              <a:ext cx="31586" cy="357969"/>
            </a:xfrm>
            <a:custGeom>
              <a:avLst/>
              <a:gdLst/>
              <a:ahLst/>
              <a:cxnLst/>
              <a:rect l="0" t="0" r="0" b="0"/>
              <a:pathLst>
                <a:path w="31586" h="357969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5589" y="156280"/>
                  </a:lnTo>
                  <a:lnTo>
                    <a:pt x="9065" y="213201"/>
                  </a:lnTo>
                  <a:lnTo>
                    <a:pt x="10095" y="263342"/>
                  </a:lnTo>
                  <a:lnTo>
                    <a:pt x="21924" y="325013"/>
                  </a:lnTo>
                  <a:lnTo>
                    <a:pt x="31585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97532" y="2074114"/>
              <a:ext cx="233423" cy="404020"/>
            </a:xfrm>
            <a:custGeom>
              <a:avLst/>
              <a:gdLst/>
              <a:ahLst/>
              <a:cxnLst/>
              <a:rect l="0" t="0" r="0" b="0"/>
              <a:pathLst>
                <a:path w="233423" h="404020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0196"/>
                  </a:lnTo>
                  <a:lnTo>
                    <a:pt x="7937" y="183246"/>
                  </a:lnTo>
                  <a:lnTo>
                    <a:pt x="8216" y="237828"/>
                  </a:lnTo>
                  <a:lnTo>
                    <a:pt x="15545" y="300269"/>
                  </a:lnTo>
                  <a:lnTo>
                    <a:pt x="21326" y="354543"/>
                  </a:lnTo>
                  <a:lnTo>
                    <a:pt x="24636" y="370484"/>
                  </a:lnTo>
                  <a:lnTo>
                    <a:pt x="23881" y="369822"/>
                  </a:lnTo>
                  <a:lnTo>
                    <a:pt x="12287" y="333143"/>
                  </a:lnTo>
                  <a:lnTo>
                    <a:pt x="10090" y="309110"/>
                  </a:lnTo>
                  <a:lnTo>
                    <a:pt x="15353" y="285951"/>
                  </a:lnTo>
                  <a:lnTo>
                    <a:pt x="44352" y="233018"/>
                  </a:lnTo>
                  <a:lnTo>
                    <a:pt x="57877" y="216257"/>
                  </a:lnTo>
                  <a:lnTo>
                    <a:pt x="77925" y="207248"/>
                  </a:lnTo>
                  <a:lnTo>
                    <a:pt x="101264" y="204414"/>
                  </a:lnTo>
                  <a:lnTo>
                    <a:pt x="123335" y="207054"/>
                  </a:lnTo>
                  <a:lnTo>
                    <a:pt x="155491" y="220706"/>
                  </a:lnTo>
                  <a:lnTo>
                    <a:pt x="204228" y="259976"/>
                  </a:lnTo>
                  <a:lnTo>
                    <a:pt x="220144" y="286430"/>
                  </a:lnTo>
                  <a:lnTo>
                    <a:pt x="232269" y="316495"/>
                  </a:lnTo>
                  <a:lnTo>
                    <a:pt x="233422" y="337196"/>
                  </a:lnTo>
                  <a:lnTo>
                    <a:pt x="228865" y="356925"/>
                  </a:lnTo>
                  <a:lnTo>
                    <a:pt x="219041" y="373492"/>
                  </a:lnTo>
                  <a:lnTo>
                    <a:pt x="203756" y="385535"/>
                  </a:lnTo>
                  <a:lnTo>
                    <a:pt x="159759" y="402798"/>
                  </a:lnTo>
                  <a:lnTo>
                    <a:pt x="136465" y="404019"/>
                  </a:lnTo>
                  <a:lnTo>
                    <a:pt x="74780" y="392095"/>
                  </a:lnTo>
                  <a:lnTo>
                    <a:pt x="5044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68580" y="3425652"/>
            <a:ext cx="3600494" cy="985746"/>
            <a:chOff x="768580" y="3425652"/>
            <a:chExt cx="3600494" cy="985746"/>
          </a:xfrm>
        </p:grpSpPr>
        <p:sp>
          <p:nvSpPr>
            <p:cNvPr id="47" name="Freeform 46"/>
            <p:cNvSpPr/>
            <p:nvPr/>
          </p:nvSpPr>
          <p:spPr>
            <a:xfrm>
              <a:off x="768580" y="3425652"/>
              <a:ext cx="336913" cy="435807"/>
            </a:xfrm>
            <a:custGeom>
              <a:avLst/>
              <a:gdLst/>
              <a:ahLst/>
              <a:cxnLst/>
              <a:rect l="0" t="0" r="0" b="0"/>
              <a:pathLst>
                <a:path w="336913" h="435807">
                  <a:moveTo>
                    <a:pt x="0" y="122451"/>
                  </a:moveTo>
                  <a:lnTo>
                    <a:pt x="14654" y="69424"/>
                  </a:lnTo>
                  <a:lnTo>
                    <a:pt x="20298" y="61363"/>
                  </a:lnTo>
                  <a:lnTo>
                    <a:pt x="76466" y="16775"/>
                  </a:lnTo>
                  <a:lnTo>
                    <a:pt x="86072" y="9886"/>
                  </a:lnTo>
                  <a:lnTo>
                    <a:pt x="109224" y="2232"/>
                  </a:lnTo>
                  <a:lnTo>
                    <a:pt x="133942" y="0"/>
                  </a:lnTo>
                  <a:lnTo>
                    <a:pt x="156626" y="2908"/>
                  </a:lnTo>
                  <a:lnTo>
                    <a:pt x="175286" y="11219"/>
                  </a:lnTo>
                  <a:lnTo>
                    <a:pt x="206330" y="35619"/>
                  </a:lnTo>
                  <a:lnTo>
                    <a:pt x="222312" y="61628"/>
                  </a:lnTo>
                  <a:lnTo>
                    <a:pt x="241853" y="118471"/>
                  </a:lnTo>
                  <a:lnTo>
                    <a:pt x="250544" y="177817"/>
                  </a:lnTo>
                  <a:lnTo>
                    <a:pt x="246461" y="226073"/>
                  </a:lnTo>
                  <a:lnTo>
                    <a:pt x="234600" y="286376"/>
                  </a:lnTo>
                  <a:lnTo>
                    <a:pt x="217873" y="343348"/>
                  </a:lnTo>
                  <a:lnTo>
                    <a:pt x="192385" y="394073"/>
                  </a:lnTo>
                  <a:lnTo>
                    <a:pt x="175582" y="410068"/>
                  </a:lnTo>
                  <a:lnTo>
                    <a:pt x="136198" y="429869"/>
                  </a:lnTo>
                  <a:lnTo>
                    <a:pt x="99496" y="435806"/>
                  </a:lnTo>
                  <a:lnTo>
                    <a:pt x="78926" y="430956"/>
                  </a:lnTo>
                  <a:lnTo>
                    <a:pt x="70165" y="426387"/>
                  </a:lnTo>
                  <a:lnTo>
                    <a:pt x="57310" y="408832"/>
                  </a:lnTo>
                  <a:lnTo>
                    <a:pt x="48868" y="385432"/>
                  </a:lnTo>
                  <a:lnTo>
                    <a:pt x="45116" y="359435"/>
                  </a:lnTo>
                  <a:lnTo>
                    <a:pt x="49687" y="335402"/>
                  </a:lnTo>
                  <a:lnTo>
                    <a:pt x="65415" y="305261"/>
                  </a:lnTo>
                  <a:lnTo>
                    <a:pt x="79376" y="290268"/>
                  </a:lnTo>
                  <a:lnTo>
                    <a:pt x="97279" y="279704"/>
                  </a:lnTo>
                  <a:lnTo>
                    <a:pt x="132679" y="272770"/>
                  </a:lnTo>
                  <a:lnTo>
                    <a:pt x="193797" y="277663"/>
                  </a:lnTo>
                  <a:lnTo>
                    <a:pt x="252144" y="279842"/>
                  </a:lnTo>
                  <a:lnTo>
                    <a:pt x="279350" y="277801"/>
                  </a:lnTo>
                  <a:lnTo>
                    <a:pt x="336912" y="259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23194" y="3505989"/>
              <a:ext cx="337465" cy="298124"/>
            </a:xfrm>
            <a:custGeom>
              <a:avLst/>
              <a:gdLst/>
              <a:ahLst/>
              <a:cxnLst/>
              <a:rect l="0" t="0" r="0" b="0"/>
              <a:pathLst>
                <a:path w="337465" h="298124">
                  <a:moveTo>
                    <a:pt x="171811" y="52643"/>
                  </a:moveTo>
                  <a:lnTo>
                    <a:pt x="166222" y="35875"/>
                  </a:lnTo>
                  <a:lnTo>
                    <a:pt x="154119" y="24523"/>
                  </a:lnTo>
                  <a:lnTo>
                    <a:pt x="135872" y="16749"/>
                  </a:lnTo>
                  <a:lnTo>
                    <a:pt x="112164" y="13293"/>
                  </a:lnTo>
                  <a:lnTo>
                    <a:pt x="92269" y="17996"/>
                  </a:lnTo>
                  <a:lnTo>
                    <a:pt x="60432" y="40080"/>
                  </a:lnTo>
                  <a:lnTo>
                    <a:pt x="17474" y="95503"/>
                  </a:lnTo>
                  <a:lnTo>
                    <a:pt x="1949" y="132152"/>
                  </a:lnTo>
                  <a:lnTo>
                    <a:pt x="0" y="155830"/>
                  </a:lnTo>
                  <a:lnTo>
                    <a:pt x="4204" y="176883"/>
                  </a:lnTo>
                  <a:lnTo>
                    <a:pt x="19724" y="201888"/>
                  </a:lnTo>
                  <a:lnTo>
                    <a:pt x="69782" y="252587"/>
                  </a:lnTo>
                  <a:lnTo>
                    <a:pt x="109283" y="275152"/>
                  </a:lnTo>
                  <a:lnTo>
                    <a:pt x="164486" y="294522"/>
                  </a:lnTo>
                  <a:lnTo>
                    <a:pt x="177456" y="298123"/>
                  </a:lnTo>
                  <a:lnTo>
                    <a:pt x="204346" y="295886"/>
                  </a:lnTo>
                  <a:lnTo>
                    <a:pt x="259736" y="280975"/>
                  </a:lnTo>
                  <a:lnTo>
                    <a:pt x="290539" y="264706"/>
                  </a:lnTo>
                  <a:lnTo>
                    <a:pt x="314484" y="245068"/>
                  </a:lnTo>
                  <a:lnTo>
                    <a:pt x="330808" y="218842"/>
                  </a:lnTo>
                  <a:lnTo>
                    <a:pt x="337464" y="183255"/>
                  </a:lnTo>
                  <a:lnTo>
                    <a:pt x="331308" y="130479"/>
                  </a:lnTo>
                  <a:lnTo>
                    <a:pt x="315707" y="85046"/>
                  </a:lnTo>
                  <a:lnTo>
                    <a:pt x="290442" y="47865"/>
                  </a:lnTo>
                  <a:lnTo>
                    <a:pt x="264283" y="30820"/>
                  </a:lnTo>
                  <a:lnTo>
                    <a:pt x="222832" y="15750"/>
                  </a:lnTo>
                  <a:lnTo>
                    <a:pt x="177036" y="8441"/>
                  </a:lnTo>
                  <a:lnTo>
                    <a:pt x="1507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2279" y="3885091"/>
              <a:ext cx="726468" cy="42039"/>
            </a:xfrm>
            <a:custGeom>
              <a:avLst/>
              <a:gdLst/>
              <a:ahLst/>
              <a:cxnLst/>
              <a:rect l="0" t="0" r="0" b="0"/>
              <a:pathLst>
                <a:path w="726468" h="42039">
                  <a:moveTo>
                    <a:pt x="726467" y="42038"/>
                  </a:moveTo>
                  <a:lnTo>
                    <a:pt x="669203" y="30585"/>
                  </a:lnTo>
                  <a:lnTo>
                    <a:pt x="608310" y="22878"/>
                  </a:lnTo>
                  <a:lnTo>
                    <a:pt x="554197" y="15954"/>
                  </a:lnTo>
                  <a:lnTo>
                    <a:pt x="493710" y="6493"/>
                  </a:lnTo>
                  <a:lnTo>
                    <a:pt x="431334" y="1870"/>
                  </a:lnTo>
                  <a:lnTo>
                    <a:pt x="386286" y="789"/>
                  </a:lnTo>
                  <a:lnTo>
                    <a:pt x="340139" y="309"/>
                  </a:lnTo>
                  <a:lnTo>
                    <a:pt x="296232" y="95"/>
                  </a:lnTo>
                  <a:lnTo>
                    <a:pt x="250202" y="0"/>
                  </a:lnTo>
                  <a:lnTo>
                    <a:pt x="203618" y="1127"/>
                  </a:lnTo>
                  <a:lnTo>
                    <a:pt x="159517" y="5528"/>
                  </a:lnTo>
                  <a:lnTo>
                    <a:pt x="116520" y="11383"/>
                  </a:lnTo>
                  <a:lnTo>
                    <a:pt x="59091" y="15018"/>
                  </a:lnTo>
                  <a:lnTo>
                    <a:pt x="0" y="104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31792" y="4106114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16789" y="62280"/>
                  </a:lnTo>
                  <a:lnTo>
                    <a:pt x="23334" y="119450"/>
                  </a:lnTo>
                  <a:lnTo>
                    <a:pt x="29956" y="181132"/>
                  </a:lnTo>
                  <a:lnTo>
                    <a:pt x="25198" y="236037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29133" y="4021886"/>
              <a:ext cx="187813" cy="363681"/>
            </a:xfrm>
            <a:custGeom>
              <a:avLst/>
              <a:gdLst/>
              <a:ahLst/>
              <a:cxnLst/>
              <a:rect l="0" t="0" r="0" b="0"/>
              <a:pathLst>
                <a:path w="187813" h="363681">
                  <a:moveTo>
                    <a:pt x="123758" y="0"/>
                  </a:moveTo>
                  <a:lnTo>
                    <a:pt x="68532" y="57565"/>
                  </a:lnTo>
                  <a:lnTo>
                    <a:pt x="41544" y="111522"/>
                  </a:lnTo>
                  <a:lnTo>
                    <a:pt x="19200" y="171010"/>
                  </a:lnTo>
                  <a:lnTo>
                    <a:pt x="2191" y="231746"/>
                  </a:lnTo>
                  <a:lnTo>
                    <a:pt x="0" y="270137"/>
                  </a:lnTo>
                  <a:lnTo>
                    <a:pt x="12256" y="325909"/>
                  </a:lnTo>
                  <a:lnTo>
                    <a:pt x="25069" y="344109"/>
                  </a:lnTo>
                  <a:lnTo>
                    <a:pt x="33398" y="352239"/>
                  </a:lnTo>
                  <a:lnTo>
                    <a:pt x="55132" y="361271"/>
                  </a:lnTo>
                  <a:lnTo>
                    <a:pt x="67479" y="363680"/>
                  </a:lnTo>
                  <a:lnTo>
                    <a:pt x="90556" y="360117"/>
                  </a:lnTo>
                  <a:lnTo>
                    <a:pt x="133967" y="338766"/>
                  </a:lnTo>
                  <a:lnTo>
                    <a:pt x="160188" y="318873"/>
                  </a:lnTo>
                  <a:lnTo>
                    <a:pt x="182775" y="286983"/>
                  </a:lnTo>
                  <a:lnTo>
                    <a:pt x="187812" y="264419"/>
                  </a:lnTo>
                  <a:lnTo>
                    <a:pt x="187518" y="253488"/>
                  </a:lnTo>
                  <a:lnTo>
                    <a:pt x="183812" y="243861"/>
                  </a:lnTo>
                  <a:lnTo>
                    <a:pt x="170336" y="226925"/>
                  </a:lnTo>
                  <a:lnTo>
                    <a:pt x="160659" y="222643"/>
                  </a:lnTo>
                  <a:lnTo>
                    <a:pt x="137429" y="221005"/>
                  </a:lnTo>
                  <a:lnTo>
                    <a:pt x="103632" y="232249"/>
                  </a:lnTo>
                  <a:lnTo>
                    <a:pt x="5005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37202" y="3937658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42114"/>
                  </a:moveTo>
                  <a:lnTo>
                    <a:pt x="115163" y="30935"/>
                  </a:lnTo>
                  <a:lnTo>
                    <a:pt x="97197" y="25447"/>
                  </a:lnTo>
                  <a:lnTo>
                    <a:pt x="42435" y="132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05616" y="4089996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4" y="0"/>
                  </a:lnTo>
                  <a:lnTo>
                    <a:pt x="91984" y="376"/>
                  </a:lnTo>
                  <a:lnTo>
                    <a:pt x="29617" y="490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84642" y="3716559"/>
              <a:ext cx="10530" cy="536955"/>
            </a:xfrm>
            <a:custGeom>
              <a:avLst/>
              <a:gdLst/>
              <a:ahLst/>
              <a:cxnLst/>
              <a:rect l="0" t="0" r="0" b="0"/>
              <a:pathLst>
                <a:path w="10530" h="536955">
                  <a:moveTo>
                    <a:pt x="10529" y="0"/>
                  </a:moveTo>
                  <a:lnTo>
                    <a:pt x="4939" y="16768"/>
                  </a:lnTo>
                  <a:lnTo>
                    <a:pt x="8211" y="65790"/>
                  </a:lnTo>
                  <a:lnTo>
                    <a:pt x="9842" y="127768"/>
                  </a:lnTo>
                  <a:lnTo>
                    <a:pt x="10224" y="174159"/>
                  </a:lnTo>
                  <a:lnTo>
                    <a:pt x="10438" y="229547"/>
                  </a:lnTo>
                  <a:lnTo>
                    <a:pt x="10502" y="292362"/>
                  </a:lnTo>
                  <a:lnTo>
                    <a:pt x="10517" y="338949"/>
                  </a:lnTo>
                  <a:lnTo>
                    <a:pt x="9354" y="385781"/>
                  </a:lnTo>
                  <a:lnTo>
                    <a:pt x="3291" y="449268"/>
                  </a:lnTo>
                  <a:lnTo>
                    <a:pt x="650" y="50758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96717" y="3527046"/>
              <a:ext cx="19594" cy="357970"/>
            </a:xfrm>
            <a:custGeom>
              <a:avLst/>
              <a:gdLst/>
              <a:ahLst/>
              <a:cxnLst/>
              <a:rect l="0" t="0" r="0" b="0"/>
              <a:pathLst>
                <a:path w="19594" h="357970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8175" y="159481"/>
                  </a:lnTo>
                  <a:lnTo>
                    <a:pt x="8801" y="207781"/>
                  </a:lnTo>
                  <a:lnTo>
                    <a:pt x="10157" y="264336"/>
                  </a:lnTo>
                  <a:lnTo>
                    <a:pt x="17383" y="327082"/>
                  </a:lnTo>
                  <a:lnTo>
                    <a:pt x="1959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60531" y="3558632"/>
              <a:ext cx="245252" cy="266349"/>
            </a:xfrm>
            <a:custGeom>
              <a:avLst/>
              <a:gdLst/>
              <a:ahLst/>
              <a:cxnLst/>
              <a:rect l="0" t="0" r="0" b="0"/>
              <a:pathLst>
                <a:path w="245252" h="266349">
                  <a:moveTo>
                    <a:pt x="245251" y="178984"/>
                  </a:moveTo>
                  <a:lnTo>
                    <a:pt x="184140" y="196943"/>
                  </a:lnTo>
                  <a:lnTo>
                    <a:pt x="152275" y="208352"/>
                  </a:lnTo>
                  <a:lnTo>
                    <a:pt x="96930" y="244916"/>
                  </a:lnTo>
                  <a:lnTo>
                    <a:pt x="45088" y="266161"/>
                  </a:lnTo>
                  <a:lnTo>
                    <a:pt x="35770" y="266348"/>
                  </a:lnTo>
                  <a:lnTo>
                    <a:pt x="19177" y="260316"/>
                  </a:lnTo>
                  <a:lnTo>
                    <a:pt x="7123" y="246717"/>
                  </a:lnTo>
                  <a:lnTo>
                    <a:pt x="2271" y="238178"/>
                  </a:lnTo>
                  <a:lnTo>
                    <a:pt x="0" y="216211"/>
                  </a:lnTo>
                  <a:lnTo>
                    <a:pt x="8073" y="169570"/>
                  </a:lnTo>
                  <a:lnTo>
                    <a:pt x="32679" y="115960"/>
                  </a:lnTo>
                  <a:lnTo>
                    <a:pt x="48324" y="62550"/>
                  </a:lnTo>
                  <a:lnTo>
                    <a:pt x="662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89927" y="3892932"/>
              <a:ext cx="442198" cy="44727"/>
            </a:xfrm>
            <a:custGeom>
              <a:avLst/>
              <a:gdLst/>
              <a:ahLst/>
              <a:cxnLst/>
              <a:rect l="0" t="0" r="0" b="0"/>
              <a:pathLst>
                <a:path w="442198" h="44727">
                  <a:moveTo>
                    <a:pt x="442197" y="44726"/>
                  </a:moveTo>
                  <a:lnTo>
                    <a:pt x="436608" y="22369"/>
                  </a:lnTo>
                  <a:lnTo>
                    <a:pt x="429112" y="14613"/>
                  </a:lnTo>
                  <a:lnTo>
                    <a:pt x="405186" y="2876"/>
                  </a:lnTo>
                  <a:lnTo>
                    <a:pt x="381294" y="0"/>
                  </a:lnTo>
                  <a:lnTo>
                    <a:pt x="318277" y="9503"/>
                  </a:lnTo>
                  <a:lnTo>
                    <a:pt x="262998" y="15541"/>
                  </a:lnTo>
                  <a:lnTo>
                    <a:pt x="201429" y="22063"/>
                  </a:lnTo>
                  <a:lnTo>
                    <a:pt x="150280" y="17604"/>
                  </a:lnTo>
                  <a:lnTo>
                    <a:pt x="89000" y="21258"/>
                  </a:lnTo>
                  <a:lnTo>
                    <a:pt x="34955" y="23192"/>
                  </a:lnTo>
                  <a:lnTo>
                    <a:pt x="0" y="23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84812" y="4085057"/>
              <a:ext cx="10401" cy="294799"/>
            </a:xfrm>
            <a:custGeom>
              <a:avLst/>
              <a:gdLst/>
              <a:ahLst/>
              <a:cxnLst/>
              <a:rect l="0" t="0" r="0" b="0"/>
              <a:pathLst>
                <a:path w="10401" h="294799">
                  <a:moveTo>
                    <a:pt x="10400" y="0"/>
                  </a:moveTo>
                  <a:lnTo>
                    <a:pt x="2067" y="37477"/>
                  </a:lnTo>
                  <a:lnTo>
                    <a:pt x="305" y="88901"/>
                  </a:lnTo>
                  <a:lnTo>
                    <a:pt x="0" y="135785"/>
                  </a:lnTo>
                  <a:lnTo>
                    <a:pt x="5499" y="192311"/>
                  </a:lnTo>
                  <a:lnTo>
                    <a:pt x="9432" y="255143"/>
                  </a:lnTo>
                  <a:lnTo>
                    <a:pt x="1040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71035" y="4074528"/>
              <a:ext cx="153014" cy="301554"/>
            </a:xfrm>
            <a:custGeom>
              <a:avLst/>
              <a:gdLst/>
              <a:ahLst/>
              <a:cxnLst/>
              <a:rect l="0" t="0" r="0" b="0"/>
              <a:pathLst>
                <a:path w="153014" h="301554">
                  <a:moveTo>
                    <a:pt x="92633" y="0"/>
                  </a:moveTo>
                  <a:lnTo>
                    <a:pt x="69756" y="25217"/>
                  </a:lnTo>
                  <a:lnTo>
                    <a:pt x="42105" y="79837"/>
                  </a:lnTo>
                  <a:lnTo>
                    <a:pt x="23554" y="132710"/>
                  </a:lnTo>
                  <a:lnTo>
                    <a:pt x="5042" y="194554"/>
                  </a:lnTo>
                  <a:lnTo>
                    <a:pt x="0" y="241179"/>
                  </a:lnTo>
                  <a:lnTo>
                    <a:pt x="9684" y="286450"/>
                  </a:lnTo>
                  <a:lnTo>
                    <a:pt x="17446" y="295082"/>
                  </a:lnTo>
                  <a:lnTo>
                    <a:pt x="27301" y="299667"/>
                  </a:lnTo>
                  <a:lnTo>
                    <a:pt x="38550" y="301553"/>
                  </a:lnTo>
                  <a:lnTo>
                    <a:pt x="63527" y="294291"/>
                  </a:lnTo>
                  <a:lnTo>
                    <a:pt x="106511" y="266622"/>
                  </a:lnTo>
                  <a:lnTo>
                    <a:pt x="136362" y="237456"/>
                  </a:lnTo>
                  <a:lnTo>
                    <a:pt x="146383" y="219010"/>
                  </a:lnTo>
                  <a:lnTo>
                    <a:pt x="153013" y="183305"/>
                  </a:lnTo>
                  <a:lnTo>
                    <a:pt x="149388" y="148679"/>
                  </a:lnTo>
                  <a:lnTo>
                    <a:pt x="144507" y="140064"/>
                  </a:lnTo>
                  <a:lnTo>
                    <a:pt x="129726" y="127372"/>
                  </a:lnTo>
                  <a:lnTo>
                    <a:pt x="108339" y="124070"/>
                  </a:lnTo>
                  <a:lnTo>
                    <a:pt x="84406" y="127672"/>
                  </a:lnTo>
                  <a:lnTo>
                    <a:pt x="62070" y="137072"/>
                  </a:lnTo>
                  <a:lnTo>
                    <a:pt x="18934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00580" y="3921540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89"/>
                  </a:moveTo>
                  <a:lnTo>
                    <a:pt x="172745" y="0"/>
                  </a:lnTo>
                  <a:lnTo>
                    <a:pt x="118827" y="4442"/>
                  </a:lnTo>
                  <a:lnTo>
                    <a:pt x="70173" y="12138"/>
                  </a:lnTo>
                  <a:lnTo>
                    <a:pt x="20577" y="1533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42694" y="4032848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10095"/>
                  </a:moveTo>
                  <a:lnTo>
                    <a:pt x="130978" y="1761"/>
                  </a:lnTo>
                  <a:lnTo>
                    <a:pt x="79555" y="0"/>
                  </a:lnTo>
                  <a:lnTo>
                    <a:pt x="24948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53305" y="3769202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7764"/>
                  </a:lnTo>
                  <a:lnTo>
                    <a:pt x="0" y="213382"/>
                  </a:lnTo>
                  <a:lnTo>
                    <a:pt x="3120" y="272624"/>
                  </a:lnTo>
                  <a:lnTo>
                    <a:pt x="9066" y="329672"/>
                  </a:lnTo>
                  <a:lnTo>
                    <a:pt x="10095" y="383120"/>
                  </a:lnTo>
                  <a:lnTo>
                    <a:pt x="17679" y="438846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81884" y="3642860"/>
              <a:ext cx="8334" cy="200042"/>
            </a:xfrm>
            <a:custGeom>
              <a:avLst/>
              <a:gdLst/>
              <a:ahLst/>
              <a:cxnLst/>
              <a:rect l="0" t="0" r="0" b="0"/>
              <a:pathLst>
                <a:path w="8334" h="200042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7443" y="152502"/>
                  </a:lnTo>
                  <a:lnTo>
                    <a:pt x="833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84932" y="3948186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209920" y="11178"/>
                  </a:lnTo>
                  <a:lnTo>
                    <a:pt x="188834" y="16667"/>
                  </a:lnTo>
                  <a:lnTo>
                    <a:pt x="133227" y="25779"/>
                  </a:lnTo>
                  <a:lnTo>
                    <a:pt x="77183" y="38844"/>
                  </a:lnTo>
                  <a:lnTo>
                    <a:pt x="27291" y="495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63917" y="4106114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8405" y="174558"/>
                  </a:lnTo>
                  <a:lnTo>
                    <a:pt x="18211" y="228326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14780" y="4127171"/>
              <a:ext cx="159666" cy="166559"/>
            </a:xfrm>
            <a:custGeom>
              <a:avLst/>
              <a:gdLst/>
              <a:ahLst/>
              <a:cxnLst/>
              <a:rect l="0" t="0" r="0" b="0"/>
              <a:pathLst>
                <a:path w="159666" h="166559">
                  <a:moveTo>
                    <a:pt x="159665" y="147399"/>
                  </a:moveTo>
                  <a:lnTo>
                    <a:pt x="101048" y="152988"/>
                  </a:lnTo>
                  <a:lnTo>
                    <a:pt x="41332" y="165610"/>
                  </a:lnTo>
                  <a:lnTo>
                    <a:pt x="28134" y="166558"/>
                  </a:lnTo>
                  <a:lnTo>
                    <a:pt x="18165" y="163681"/>
                  </a:lnTo>
                  <a:lnTo>
                    <a:pt x="10350" y="158254"/>
                  </a:lnTo>
                  <a:lnTo>
                    <a:pt x="3969" y="151126"/>
                  </a:lnTo>
                  <a:lnTo>
                    <a:pt x="0" y="127608"/>
                  </a:lnTo>
                  <a:lnTo>
                    <a:pt x="6984" y="64851"/>
                  </a:lnTo>
                  <a:lnTo>
                    <a:pt x="19904" y="10966"/>
                  </a:lnTo>
                  <a:lnTo>
                    <a:pt x="227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69243" y="3832373"/>
              <a:ext cx="73701" cy="421141"/>
            </a:xfrm>
            <a:custGeom>
              <a:avLst/>
              <a:gdLst/>
              <a:ahLst/>
              <a:cxnLst/>
              <a:rect l="0" t="0" r="0" b="0"/>
              <a:pathLst>
                <a:path w="73701" h="421141">
                  <a:moveTo>
                    <a:pt x="0" y="0"/>
                  </a:moveTo>
                  <a:lnTo>
                    <a:pt x="14654" y="60730"/>
                  </a:lnTo>
                  <a:lnTo>
                    <a:pt x="24749" y="118209"/>
                  </a:lnTo>
                  <a:lnTo>
                    <a:pt x="37471" y="176468"/>
                  </a:lnTo>
                  <a:lnTo>
                    <a:pt x="44317" y="228703"/>
                  </a:lnTo>
                  <a:lnTo>
                    <a:pt x="58782" y="286224"/>
                  </a:lnTo>
                  <a:lnTo>
                    <a:pt x="65423" y="346093"/>
                  </a:lnTo>
                  <a:lnTo>
                    <a:pt x="71247" y="386036"/>
                  </a:lnTo>
                  <a:lnTo>
                    <a:pt x="7370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95585" y="3874487"/>
              <a:ext cx="192610" cy="417764"/>
            </a:xfrm>
            <a:custGeom>
              <a:avLst/>
              <a:gdLst/>
              <a:ahLst/>
              <a:cxnLst/>
              <a:rect l="0" t="0" r="0" b="0"/>
              <a:pathLst>
                <a:path w="192610" h="417764">
                  <a:moveTo>
                    <a:pt x="0" y="0"/>
                  </a:moveTo>
                  <a:lnTo>
                    <a:pt x="11453" y="54144"/>
                  </a:lnTo>
                  <a:lnTo>
                    <a:pt x="24749" y="114680"/>
                  </a:lnTo>
                  <a:lnTo>
                    <a:pt x="35150" y="165650"/>
                  </a:lnTo>
                  <a:lnTo>
                    <a:pt x="41908" y="226870"/>
                  </a:lnTo>
                  <a:lnTo>
                    <a:pt x="50175" y="287142"/>
                  </a:lnTo>
                  <a:lnTo>
                    <a:pt x="52155" y="349438"/>
                  </a:lnTo>
                  <a:lnTo>
                    <a:pt x="51376" y="398614"/>
                  </a:lnTo>
                  <a:lnTo>
                    <a:pt x="49459" y="399104"/>
                  </a:lnTo>
                  <a:lnTo>
                    <a:pt x="47011" y="395920"/>
                  </a:lnTo>
                  <a:lnTo>
                    <a:pt x="36955" y="337086"/>
                  </a:lnTo>
                  <a:lnTo>
                    <a:pt x="33816" y="286427"/>
                  </a:lnTo>
                  <a:lnTo>
                    <a:pt x="37647" y="259102"/>
                  </a:lnTo>
                  <a:lnTo>
                    <a:pt x="42645" y="248774"/>
                  </a:lnTo>
                  <a:lnTo>
                    <a:pt x="57558" y="234178"/>
                  </a:lnTo>
                  <a:lnTo>
                    <a:pt x="66448" y="230988"/>
                  </a:lnTo>
                  <a:lnTo>
                    <a:pt x="85684" y="230563"/>
                  </a:lnTo>
                  <a:lnTo>
                    <a:pt x="116245" y="242490"/>
                  </a:lnTo>
                  <a:lnTo>
                    <a:pt x="156843" y="275887"/>
                  </a:lnTo>
                  <a:lnTo>
                    <a:pt x="179963" y="305962"/>
                  </a:lnTo>
                  <a:lnTo>
                    <a:pt x="190338" y="326666"/>
                  </a:lnTo>
                  <a:lnTo>
                    <a:pt x="192609" y="347566"/>
                  </a:lnTo>
                  <a:lnTo>
                    <a:pt x="188550" y="368553"/>
                  </a:lnTo>
                  <a:lnTo>
                    <a:pt x="178946" y="389579"/>
                  </a:lnTo>
                  <a:lnTo>
                    <a:pt x="163760" y="404383"/>
                  </a:lnTo>
                  <a:lnTo>
                    <a:pt x="144142" y="413692"/>
                  </a:lnTo>
                  <a:lnTo>
                    <a:pt x="106790" y="417763"/>
                  </a:lnTo>
                  <a:lnTo>
                    <a:pt x="79827" y="414570"/>
                  </a:lnTo>
                  <a:lnTo>
                    <a:pt x="70766" y="410910"/>
                  </a:lnTo>
                  <a:lnTo>
                    <a:pt x="64725" y="406131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52977" y="3463994"/>
              <a:ext cx="1416097" cy="947404"/>
            </a:xfrm>
            <a:custGeom>
              <a:avLst/>
              <a:gdLst/>
              <a:ahLst/>
              <a:cxnLst/>
              <a:rect l="0" t="0" r="0" b="0"/>
              <a:pathLst>
                <a:path w="1416097" h="947404">
                  <a:moveTo>
                    <a:pt x="626712" y="31467"/>
                  </a:moveTo>
                  <a:lnTo>
                    <a:pt x="572837" y="13508"/>
                  </a:lnTo>
                  <a:lnTo>
                    <a:pt x="528592" y="2920"/>
                  </a:lnTo>
                  <a:lnTo>
                    <a:pt x="469550" y="481"/>
                  </a:lnTo>
                  <a:lnTo>
                    <a:pt x="409967" y="0"/>
                  </a:lnTo>
                  <a:lnTo>
                    <a:pt x="356257" y="3024"/>
                  </a:lnTo>
                  <a:lnTo>
                    <a:pt x="305917" y="14540"/>
                  </a:lnTo>
                  <a:lnTo>
                    <a:pt x="250913" y="29250"/>
                  </a:lnTo>
                  <a:lnTo>
                    <a:pt x="198107" y="53472"/>
                  </a:lnTo>
                  <a:lnTo>
                    <a:pt x="135261" y="94721"/>
                  </a:lnTo>
                  <a:lnTo>
                    <a:pt x="89988" y="145385"/>
                  </a:lnTo>
                  <a:lnTo>
                    <a:pt x="51646" y="199673"/>
                  </a:lnTo>
                  <a:lnTo>
                    <a:pt x="14673" y="263072"/>
                  </a:lnTo>
                  <a:lnTo>
                    <a:pt x="6167" y="320845"/>
                  </a:lnTo>
                  <a:lnTo>
                    <a:pt x="0" y="363134"/>
                  </a:lnTo>
                  <a:lnTo>
                    <a:pt x="4571" y="425920"/>
                  </a:lnTo>
                  <a:lnTo>
                    <a:pt x="13746" y="487023"/>
                  </a:lnTo>
                  <a:lnTo>
                    <a:pt x="29943" y="538434"/>
                  </a:lnTo>
                  <a:lnTo>
                    <a:pt x="55326" y="593302"/>
                  </a:lnTo>
                  <a:lnTo>
                    <a:pt x="89845" y="648646"/>
                  </a:lnTo>
                  <a:lnTo>
                    <a:pt x="146453" y="708983"/>
                  </a:lnTo>
                  <a:lnTo>
                    <a:pt x="199353" y="750993"/>
                  </a:lnTo>
                  <a:lnTo>
                    <a:pt x="253693" y="781822"/>
                  </a:lnTo>
                  <a:lnTo>
                    <a:pt x="310261" y="811916"/>
                  </a:lnTo>
                  <a:lnTo>
                    <a:pt x="369664" y="836100"/>
                  </a:lnTo>
                  <a:lnTo>
                    <a:pt x="431484" y="860288"/>
                  </a:lnTo>
                  <a:lnTo>
                    <a:pt x="494952" y="882267"/>
                  </a:lnTo>
                  <a:lnTo>
                    <a:pt x="554526" y="896678"/>
                  </a:lnTo>
                  <a:lnTo>
                    <a:pt x="605453" y="908357"/>
                  </a:lnTo>
                  <a:lnTo>
                    <a:pt x="666946" y="919227"/>
                  </a:lnTo>
                  <a:lnTo>
                    <a:pt x="714672" y="929856"/>
                  </a:lnTo>
                  <a:lnTo>
                    <a:pt x="767808" y="934825"/>
                  </a:lnTo>
                  <a:lnTo>
                    <a:pt x="816827" y="941887"/>
                  </a:lnTo>
                  <a:lnTo>
                    <a:pt x="872165" y="945799"/>
                  </a:lnTo>
                  <a:lnTo>
                    <a:pt x="921837" y="946958"/>
                  </a:lnTo>
                  <a:lnTo>
                    <a:pt x="977369" y="947301"/>
                  </a:lnTo>
                  <a:lnTo>
                    <a:pt x="1038276" y="947403"/>
                  </a:lnTo>
                  <a:lnTo>
                    <a:pt x="1100032" y="939032"/>
                  </a:lnTo>
                  <a:lnTo>
                    <a:pt x="1153780" y="928315"/>
                  </a:lnTo>
                  <a:lnTo>
                    <a:pt x="1211929" y="907446"/>
                  </a:lnTo>
                  <a:lnTo>
                    <a:pt x="1263146" y="886123"/>
                  </a:lnTo>
                  <a:lnTo>
                    <a:pt x="1320828" y="852471"/>
                  </a:lnTo>
                  <a:lnTo>
                    <a:pt x="1363556" y="818981"/>
                  </a:lnTo>
                  <a:lnTo>
                    <a:pt x="1396216" y="778571"/>
                  </a:lnTo>
                  <a:lnTo>
                    <a:pt x="1409864" y="746111"/>
                  </a:lnTo>
                  <a:lnTo>
                    <a:pt x="1415068" y="693813"/>
                  </a:lnTo>
                  <a:lnTo>
                    <a:pt x="1416096" y="638423"/>
                  </a:lnTo>
                  <a:lnTo>
                    <a:pt x="1399488" y="582421"/>
                  </a:lnTo>
                  <a:lnTo>
                    <a:pt x="1376797" y="529418"/>
                  </a:lnTo>
                  <a:lnTo>
                    <a:pt x="1349525" y="479218"/>
                  </a:lnTo>
                  <a:lnTo>
                    <a:pt x="1294841" y="416539"/>
                  </a:lnTo>
                  <a:lnTo>
                    <a:pt x="1232092" y="361713"/>
                  </a:lnTo>
                  <a:lnTo>
                    <a:pt x="1173731" y="319277"/>
                  </a:lnTo>
                  <a:lnTo>
                    <a:pt x="1120047" y="277135"/>
                  </a:lnTo>
                  <a:lnTo>
                    <a:pt x="1060378" y="250370"/>
                  </a:lnTo>
                  <a:lnTo>
                    <a:pt x="1004831" y="224417"/>
                  </a:lnTo>
                  <a:lnTo>
                    <a:pt x="952223" y="202335"/>
                  </a:lnTo>
                  <a:lnTo>
                    <a:pt x="896771" y="180772"/>
                  </a:lnTo>
                  <a:lnTo>
                    <a:pt x="840757" y="162388"/>
                  </a:lnTo>
                  <a:lnTo>
                    <a:pt x="784632" y="147492"/>
                  </a:lnTo>
                  <a:lnTo>
                    <a:pt x="728486" y="133284"/>
                  </a:lnTo>
                  <a:lnTo>
                    <a:pt x="671165" y="120382"/>
                  </a:lnTo>
                  <a:lnTo>
                    <a:pt x="607850" y="113501"/>
                  </a:lnTo>
                  <a:lnTo>
                    <a:pt x="579724" y="110040"/>
                  </a:lnTo>
                  <a:lnTo>
                    <a:pt x="533072" y="111112"/>
                  </a:lnTo>
                  <a:lnTo>
                    <a:pt x="500370" y="105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2014-01-02T19:38:53Z</dcterms:created>
  <dcterms:modified xsi:type="dcterms:W3CDTF">2014-01-02T19:39:17Z</dcterms:modified>
</cp:coreProperties>
</file>